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9" r:id="rId3"/>
    <p:sldId id="281" r:id="rId4"/>
    <p:sldId id="259" r:id="rId5"/>
    <p:sldId id="260" r:id="rId6"/>
    <p:sldId id="261" r:id="rId7"/>
    <p:sldId id="280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606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 Emotions</a:t>
          </a:r>
          <a:endParaRPr lang="en-US" dirty="0"/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B32FCF-7D20-4877-AA6F-AB0B608B3FEC}" type="presOf" srcId="{85779EB2-E62F-4DB5-BF5A-B28940499C6E}" destId="{852B3F8A-BA00-4320-B78F-074AD1B00C56}" srcOrd="1" destOrd="0" presId="urn:microsoft.com/office/officeart/2005/8/layout/list1"/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4427D4E9-AC40-4A7E-985D-4F7F8F115D50}" type="presOf" srcId="{117CD1C2-A43A-4535-ACA2-0FE545AA3B71}" destId="{81744B7F-B257-41BC-A9B4-48B82797F077}" srcOrd="1" destOrd="0" presId="urn:microsoft.com/office/officeart/2005/8/layout/list1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6648B948-C36A-4F4B-B3E3-5BE3C9C1D872}" type="presOf" srcId="{784B55E9-3C8C-48D0-A8BB-B12CD6B0428C}" destId="{44106F62-21F8-4BB3-963D-76571FCE4E02}" srcOrd="1" destOrd="0" presId="urn:microsoft.com/office/officeart/2005/8/layout/list1"/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9736FB51-EF19-4994-94D1-86A562D26DAF}" type="presOf" srcId="{2D18519F-BFA8-4BD1-B814-117B4F8B0359}" destId="{F9EEAAC1-2C28-4086-B0EE-1373500AA4EE}" srcOrd="1" destOrd="0" presId="urn:microsoft.com/office/officeart/2005/8/layout/list1"/>
    <dgm:cxn modelId="{24E73E18-ECD1-4588-AA1C-4DBD0DE744A6}" type="presOf" srcId="{784B55E9-3C8C-48D0-A8BB-B12CD6B0428C}" destId="{92A75F68-0ED9-46FF-8D0D-10C15BBC5B8D}" srcOrd="0" destOrd="0" presId="urn:microsoft.com/office/officeart/2005/8/layout/list1"/>
    <dgm:cxn modelId="{CA0B63BB-83DA-4D24-AFE4-867C6D03B732}" type="presOf" srcId="{2D18519F-BFA8-4BD1-B814-117B4F8B0359}" destId="{D6161155-A1B2-458E-BC0D-FE3F727D2851}" srcOrd="0" destOrd="0" presId="urn:microsoft.com/office/officeart/2005/8/layout/list1"/>
    <dgm:cxn modelId="{CF3D3B22-C981-4014-A59F-38D82F895A28}" type="presOf" srcId="{F8203FA7-5156-40A3-83EE-7F715056020F}" destId="{674C94C8-4963-4291-AEE1-E7BDA805C803}" srcOrd="1" destOrd="0" presId="urn:microsoft.com/office/officeart/2005/8/layout/list1"/>
    <dgm:cxn modelId="{12CB91BC-3E7C-498B-8473-71221E481218}" type="presOf" srcId="{85779EB2-E62F-4DB5-BF5A-B28940499C6E}" destId="{DEA3E928-8F3C-46DD-9CD6-1F25AA4FA449}" srcOrd="0" destOrd="0" presId="urn:microsoft.com/office/officeart/2005/8/layout/list1"/>
    <dgm:cxn modelId="{212B040F-7A3E-4C59-93AD-9614A7FD6D83}" type="presOf" srcId="{E23135AB-9E86-4EC1-9B04-44CC700C186E}" destId="{940DE2AD-E2D4-43A1-B8C4-0A9BF743F3EE}" srcOrd="0" destOrd="0" presId="urn:microsoft.com/office/officeart/2005/8/layout/list1"/>
    <dgm:cxn modelId="{E9555D1A-A9D2-46EF-A2D2-23FAD3CD195B}" type="presOf" srcId="{117CD1C2-A43A-4535-ACA2-0FE545AA3B71}" destId="{C4F84A24-1F26-43AA-B2E5-54DC1A14775A}" srcOrd="0" destOrd="0" presId="urn:microsoft.com/office/officeart/2005/8/layout/list1"/>
    <dgm:cxn modelId="{3AD3D1D7-9C1F-4EAA-B899-FEEDD95236A0}" type="presOf" srcId="{F8203FA7-5156-40A3-83EE-7F715056020F}" destId="{C8C077CB-0D6D-4486-B06F-A840CC7337AD}" srcOrd="0" destOrd="0" presId="urn:microsoft.com/office/officeart/2005/8/layout/list1"/>
    <dgm:cxn modelId="{441EF005-DB6F-4BBD-97FC-D975EBEC164E}" type="presParOf" srcId="{940DE2AD-E2D4-43A1-B8C4-0A9BF743F3EE}" destId="{5B962CD4-DEB9-41C2-97DD-FE447A4C6EE2}" srcOrd="0" destOrd="0" presId="urn:microsoft.com/office/officeart/2005/8/layout/list1"/>
    <dgm:cxn modelId="{EF237EF1-73DD-420C-A6B4-8AD5AD50A376}" type="presParOf" srcId="{5B962CD4-DEB9-41C2-97DD-FE447A4C6EE2}" destId="{92A75F68-0ED9-46FF-8D0D-10C15BBC5B8D}" srcOrd="0" destOrd="0" presId="urn:microsoft.com/office/officeart/2005/8/layout/list1"/>
    <dgm:cxn modelId="{B53AB624-0D4C-48F5-B20E-70878D104227}" type="presParOf" srcId="{5B962CD4-DEB9-41C2-97DD-FE447A4C6EE2}" destId="{44106F62-21F8-4BB3-963D-76571FCE4E02}" srcOrd="1" destOrd="0" presId="urn:microsoft.com/office/officeart/2005/8/layout/list1"/>
    <dgm:cxn modelId="{C633A885-8F25-4998-8A07-28C92432FBB5}" type="presParOf" srcId="{940DE2AD-E2D4-43A1-B8C4-0A9BF743F3EE}" destId="{3B771CC2-7612-481A-B7C8-37D582086F4F}" srcOrd="1" destOrd="0" presId="urn:microsoft.com/office/officeart/2005/8/layout/list1"/>
    <dgm:cxn modelId="{ADD021F2-35E7-4764-9173-B23F2A85B935}" type="presParOf" srcId="{940DE2AD-E2D4-43A1-B8C4-0A9BF743F3EE}" destId="{1EC8BF7A-3DFD-4B87-B2CC-296E0D45EA27}" srcOrd="2" destOrd="0" presId="urn:microsoft.com/office/officeart/2005/8/layout/list1"/>
    <dgm:cxn modelId="{D1F3BA3A-A6E5-4D62-BB6E-D36838D3353D}" type="presParOf" srcId="{940DE2AD-E2D4-43A1-B8C4-0A9BF743F3EE}" destId="{CD657ACC-BB3B-42D0-A234-7B8865337D25}" srcOrd="3" destOrd="0" presId="urn:microsoft.com/office/officeart/2005/8/layout/list1"/>
    <dgm:cxn modelId="{B6E90EEB-9A37-477A-9E4B-F9D31910FE55}" type="presParOf" srcId="{940DE2AD-E2D4-43A1-B8C4-0A9BF743F3EE}" destId="{3828D4B5-DE81-4631-AA53-B8606AC842B5}" srcOrd="4" destOrd="0" presId="urn:microsoft.com/office/officeart/2005/8/layout/list1"/>
    <dgm:cxn modelId="{0A3B1744-8B30-4EA1-A88A-3C4B5BFFBF6E}" type="presParOf" srcId="{3828D4B5-DE81-4631-AA53-B8606AC842B5}" destId="{C8C077CB-0D6D-4486-B06F-A840CC7337AD}" srcOrd="0" destOrd="0" presId="urn:microsoft.com/office/officeart/2005/8/layout/list1"/>
    <dgm:cxn modelId="{18070E45-241A-47DF-8E43-E69D5BA29213}" type="presParOf" srcId="{3828D4B5-DE81-4631-AA53-B8606AC842B5}" destId="{674C94C8-4963-4291-AEE1-E7BDA805C803}" srcOrd="1" destOrd="0" presId="urn:microsoft.com/office/officeart/2005/8/layout/list1"/>
    <dgm:cxn modelId="{538D139E-A5D7-4536-B1CB-F7A0C1CBA665}" type="presParOf" srcId="{940DE2AD-E2D4-43A1-B8C4-0A9BF743F3EE}" destId="{374CCC03-D7AE-498E-B940-9C3D9B4957DC}" srcOrd="5" destOrd="0" presId="urn:microsoft.com/office/officeart/2005/8/layout/list1"/>
    <dgm:cxn modelId="{0C43381C-7B84-4E0B-AEA0-73239C2095C2}" type="presParOf" srcId="{940DE2AD-E2D4-43A1-B8C4-0A9BF743F3EE}" destId="{A31A606B-2619-4272-B34B-0D7BD349682F}" srcOrd="6" destOrd="0" presId="urn:microsoft.com/office/officeart/2005/8/layout/list1"/>
    <dgm:cxn modelId="{4D4D7BE9-589A-4714-A575-6D783AE429D1}" type="presParOf" srcId="{940DE2AD-E2D4-43A1-B8C4-0A9BF743F3EE}" destId="{8E3FE023-FC76-4C8E-AF4C-A2F0F11D2FC5}" srcOrd="7" destOrd="0" presId="urn:microsoft.com/office/officeart/2005/8/layout/list1"/>
    <dgm:cxn modelId="{C5CDC3CB-F2E4-441B-9EFE-0C4B4CA72B45}" type="presParOf" srcId="{940DE2AD-E2D4-43A1-B8C4-0A9BF743F3EE}" destId="{80048B6F-A65C-406D-AF89-9A96C135E023}" srcOrd="8" destOrd="0" presId="urn:microsoft.com/office/officeart/2005/8/layout/list1"/>
    <dgm:cxn modelId="{1E486E49-42A3-4163-B640-CFF2A43DF9EE}" type="presParOf" srcId="{80048B6F-A65C-406D-AF89-9A96C135E023}" destId="{C4F84A24-1F26-43AA-B2E5-54DC1A14775A}" srcOrd="0" destOrd="0" presId="urn:microsoft.com/office/officeart/2005/8/layout/list1"/>
    <dgm:cxn modelId="{CC88C282-4181-4D37-9247-A9A4B9BA9553}" type="presParOf" srcId="{80048B6F-A65C-406D-AF89-9A96C135E023}" destId="{81744B7F-B257-41BC-A9B4-48B82797F077}" srcOrd="1" destOrd="0" presId="urn:microsoft.com/office/officeart/2005/8/layout/list1"/>
    <dgm:cxn modelId="{49D6926E-3A55-422E-9725-1EFA3FD93A24}" type="presParOf" srcId="{940DE2AD-E2D4-43A1-B8C4-0A9BF743F3EE}" destId="{8FE17314-0903-48EE-84D6-456F9932A9CE}" srcOrd="9" destOrd="0" presId="urn:microsoft.com/office/officeart/2005/8/layout/list1"/>
    <dgm:cxn modelId="{B1886F8A-63C3-47AE-8BA0-524C0B2944A3}" type="presParOf" srcId="{940DE2AD-E2D4-43A1-B8C4-0A9BF743F3EE}" destId="{00C26CE1-3DB2-4066-8817-A21ABD4EE39A}" srcOrd="10" destOrd="0" presId="urn:microsoft.com/office/officeart/2005/8/layout/list1"/>
    <dgm:cxn modelId="{2949075E-DCD5-4CAD-899B-A7DB52549372}" type="presParOf" srcId="{940DE2AD-E2D4-43A1-B8C4-0A9BF743F3EE}" destId="{93D856A1-7A67-43AC-86A7-29647C3708B6}" srcOrd="11" destOrd="0" presId="urn:microsoft.com/office/officeart/2005/8/layout/list1"/>
    <dgm:cxn modelId="{4ACCA198-2AEE-4F61-A9EC-3FC69861EDC9}" type="presParOf" srcId="{940DE2AD-E2D4-43A1-B8C4-0A9BF743F3EE}" destId="{88BFCADA-4EEE-428B-9F64-5CDDF8F52F92}" srcOrd="12" destOrd="0" presId="urn:microsoft.com/office/officeart/2005/8/layout/list1"/>
    <dgm:cxn modelId="{C61063CF-F86C-44D4-99D0-08A20D302C50}" type="presParOf" srcId="{88BFCADA-4EEE-428B-9F64-5CDDF8F52F92}" destId="{D6161155-A1B2-458E-BC0D-FE3F727D2851}" srcOrd="0" destOrd="0" presId="urn:microsoft.com/office/officeart/2005/8/layout/list1"/>
    <dgm:cxn modelId="{6877D496-5612-4684-A39B-BB7DA99F2819}" type="presParOf" srcId="{88BFCADA-4EEE-428B-9F64-5CDDF8F52F92}" destId="{F9EEAAC1-2C28-4086-B0EE-1373500AA4EE}" srcOrd="1" destOrd="0" presId="urn:microsoft.com/office/officeart/2005/8/layout/list1"/>
    <dgm:cxn modelId="{EB74B06D-31DD-4C8F-81AD-54376A41197C}" type="presParOf" srcId="{940DE2AD-E2D4-43A1-B8C4-0A9BF743F3EE}" destId="{A8E222BC-5BE9-49D3-9B95-9AEFAD4893FA}" srcOrd="13" destOrd="0" presId="urn:microsoft.com/office/officeart/2005/8/layout/list1"/>
    <dgm:cxn modelId="{D5795D92-5866-4BE1-B9C8-EFD8D7417CF5}" type="presParOf" srcId="{940DE2AD-E2D4-43A1-B8C4-0A9BF743F3EE}" destId="{C5A379B6-FE93-4D8C-98EA-FA8178933D18}" srcOrd="14" destOrd="0" presId="urn:microsoft.com/office/officeart/2005/8/layout/list1"/>
    <dgm:cxn modelId="{40A4FC60-909D-4C88-AB32-885691D8D157}" type="presParOf" srcId="{940DE2AD-E2D4-43A1-B8C4-0A9BF743F3EE}" destId="{64E2B23E-ED28-4703-9C4A-23204A924C90}" srcOrd="15" destOrd="0" presId="urn:microsoft.com/office/officeart/2005/8/layout/list1"/>
    <dgm:cxn modelId="{C1D2310E-EBE0-479D-AB85-F6147A81AE4B}" type="presParOf" srcId="{940DE2AD-E2D4-43A1-B8C4-0A9BF743F3EE}" destId="{72003EF5-CF97-407C-93E5-32B2906F71E9}" srcOrd="16" destOrd="0" presId="urn:microsoft.com/office/officeart/2005/8/layout/list1"/>
    <dgm:cxn modelId="{2D93339C-DCB0-4664-AB5B-90C009E5DDF6}" type="presParOf" srcId="{72003EF5-CF97-407C-93E5-32B2906F71E9}" destId="{DEA3E928-8F3C-46DD-9CD6-1F25AA4FA449}" srcOrd="0" destOrd="0" presId="urn:microsoft.com/office/officeart/2005/8/layout/list1"/>
    <dgm:cxn modelId="{5B19B976-14BB-48B7-95E9-53A97AD1F4B4}" type="presParOf" srcId="{72003EF5-CF97-407C-93E5-32B2906F71E9}" destId="{852B3F8A-BA00-4320-B78F-074AD1B00C56}" srcOrd="1" destOrd="0" presId="urn:microsoft.com/office/officeart/2005/8/layout/list1"/>
    <dgm:cxn modelId="{B263E025-0D42-4716-8324-14621FC23F2B}" type="presParOf" srcId="{940DE2AD-E2D4-43A1-B8C4-0A9BF743F3EE}" destId="{070F05F2-CEC1-4968-86A4-38A48F60E33A}" srcOrd="17" destOrd="0" presId="urn:microsoft.com/office/officeart/2005/8/layout/list1"/>
    <dgm:cxn modelId="{49A3C12C-55B9-40ED-A933-A161E3BEA7C2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 </a:t>
          </a:r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CF6FE84A-E787-4AC1-8C9C-B25C741EC04E}">
      <dgm:prSet/>
      <dgm:spPr/>
      <dgm:t>
        <a:bodyPr/>
        <a:lstStyle/>
        <a:p>
          <a:r>
            <a:rPr lang="en-US" dirty="0" smtClean="0"/>
            <a:t>Reasons behind the resistance</a:t>
          </a:r>
          <a:endParaRPr lang="en-US" dirty="0"/>
        </a:p>
      </dgm:t>
    </dgm:pt>
    <dgm:pt modelId="{B88EDB51-21CC-4ABC-A057-C6F0340222FC}" type="parTrans" cxnId="{474ECA00-07AC-494B-A547-80F3E9BE4C8F}">
      <dgm:prSet/>
      <dgm:spPr/>
    </dgm:pt>
    <dgm:pt modelId="{9791F791-BBD7-40ED-BC2D-36EAE04BB762}" type="sibTrans" cxnId="{474ECA00-07AC-494B-A547-80F3E9BE4C8F}">
      <dgm:prSet/>
      <dgm:spPr/>
    </dgm:pt>
    <dgm:pt modelId="{DA90A121-B5EF-4ED5-8420-3FD75E13E198}">
      <dgm:prSet/>
      <dgm:spPr/>
      <dgm:t>
        <a:bodyPr/>
        <a:lstStyle/>
        <a:p>
          <a:endParaRPr lang="en-US" dirty="0"/>
        </a:p>
      </dgm:t>
    </dgm:pt>
    <dgm:pt modelId="{A642F646-6EAC-494D-BAA9-010C3C54D11C}" type="parTrans" cxnId="{4DBA1F40-B74B-4F5C-A5E1-86E5CF196323}">
      <dgm:prSet/>
      <dgm:spPr/>
    </dgm:pt>
    <dgm:pt modelId="{0D87D249-0DC8-445D-A3DF-8BC3D0C672AC}" type="sibTrans" cxnId="{4DBA1F40-B74B-4F5C-A5E1-86E5CF196323}">
      <dgm:prSet/>
      <dgm:spPr/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AEBC7F50-D861-4494-8140-5BAB4A56053E}" type="presOf" srcId="{E23135AB-9E86-4EC1-9B04-44CC700C186E}" destId="{940DE2AD-E2D4-43A1-B8C4-0A9BF743F3EE}" srcOrd="0" destOrd="0" presId="urn:microsoft.com/office/officeart/2005/8/layout/list1"/>
    <dgm:cxn modelId="{4D9F7E55-7091-45B6-930F-5FCFAEA7B567}" type="presOf" srcId="{CF6FE84A-E787-4AC1-8C9C-B25C741EC04E}" destId="{1EC8BF7A-3DFD-4B87-B2CC-296E0D45EA27}" srcOrd="0" destOrd="0" presId="urn:microsoft.com/office/officeart/2005/8/layout/list1"/>
    <dgm:cxn modelId="{8B0D2154-E3EE-413E-B2D9-C1129A6F204B}" type="presOf" srcId="{85779EB2-E62F-4DB5-BF5A-B28940499C6E}" destId="{DEA3E928-8F3C-46DD-9CD6-1F25AA4FA449}" srcOrd="0" destOrd="0" presId="urn:microsoft.com/office/officeart/2005/8/layout/list1"/>
    <dgm:cxn modelId="{EE2FDFC8-B696-4412-A239-60885FC1672A}" type="presOf" srcId="{117CD1C2-A43A-4535-ACA2-0FE545AA3B71}" destId="{81744B7F-B257-41BC-A9B4-48B82797F077}" srcOrd="1" destOrd="0" presId="urn:microsoft.com/office/officeart/2005/8/layout/list1"/>
    <dgm:cxn modelId="{463E082D-136B-4716-BE60-3DC243080173}" type="presOf" srcId="{F8203FA7-5156-40A3-83EE-7F715056020F}" destId="{674C94C8-4963-4291-AEE1-E7BDA805C803}" srcOrd="1" destOrd="0" presId="urn:microsoft.com/office/officeart/2005/8/layout/list1"/>
    <dgm:cxn modelId="{ED54035E-CAB3-4D83-8720-6B4E4FB22B7E}" type="presOf" srcId="{DA90A121-B5EF-4ED5-8420-3FD75E13E198}" destId="{A31A606B-2619-4272-B34B-0D7BD349682F}" srcOrd="0" destOrd="0" presId="urn:microsoft.com/office/officeart/2005/8/layout/list1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6CA09A51-FF2A-4294-8658-D7C17B1DBBE7}" type="presOf" srcId="{2D18519F-BFA8-4BD1-B814-117B4F8B0359}" destId="{D6161155-A1B2-458E-BC0D-FE3F727D2851}" srcOrd="0" destOrd="0" presId="urn:microsoft.com/office/officeart/2005/8/layout/list1"/>
    <dgm:cxn modelId="{25FF89F5-524D-4E5B-9907-19DED9D14628}" type="presOf" srcId="{2D18519F-BFA8-4BD1-B814-117B4F8B0359}" destId="{F9EEAAC1-2C28-4086-B0EE-1373500AA4EE}" srcOrd="1" destOrd="0" presId="urn:microsoft.com/office/officeart/2005/8/layout/list1"/>
    <dgm:cxn modelId="{4DBA1F40-B74B-4F5C-A5E1-86E5CF196323}" srcId="{F8203FA7-5156-40A3-83EE-7F715056020F}" destId="{DA90A121-B5EF-4ED5-8420-3FD75E13E198}" srcOrd="0" destOrd="0" parTransId="{A642F646-6EAC-494D-BAA9-010C3C54D11C}" sibTransId="{0D87D249-0DC8-445D-A3DF-8BC3D0C672AC}"/>
    <dgm:cxn modelId="{1E3E6C88-9A7E-4C2B-AE57-EE01ED320EB5}" type="presOf" srcId="{784B55E9-3C8C-48D0-A8BB-B12CD6B0428C}" destId="{44106F62-21F8-4BB3-963D-76571FCE4E02}" srcOrd="1" destOrd="0" presId="urn:microsoft.com/office/officeart/2005/8/layout/list1"/>
    <dgm:cxn modelId="{F44E20F6-6CE1-46E7-8098-3AE43FB1E2C6}" type="presOf" srcId="{117CD1C2-A43A-4535-ACA2-0FE545AA3B71}" destId="{C4F84A24-1F26-43AA-B2E5-54DC1A14775A}" srcOrd="0" destOrd="0" presId="urn:microsoft.com/office/officeart/2005/8/layout/list1"/>
    <dgm:cxn modelId="{7F1C8319-8A52-4928-88CF-EB4F1E7E046E}" type="presOf" srcId="{85779EB2-E62F-4DB5-BF5A-B28940499C6E}" destId="{852B3F8A-BA00-4320-B78F-074AD1B00C56}" srcOrd="1" destOrd="0" presId="urn:microsoft.com/office/officeart/2005/8/layout/list1"/>
    <dgm:cxn modelId="{474ECA00-07AC-494B-A547-80F3E9BE4C8F}" srcId="{784B55E9-3C8C-48D0-A8BB-B12CD6B0428C}" destId="{CF6FE84A-E787-4AC1-8C9C-B25C741EC04E}" srcOrd="0" destOrd="0" parTransId="{B88EDB51-21CC-4ABC-A057-C6F0340222FC}" sibTransId="{9791F791-BBD7-40ED-BC2D-36EAE04BB762}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0820797D-5AA4-4ED0-9447-56939C0A4096}" type="presOf" srcId="{F8203FA7-5156-40A3-83EE-7F715056020F}" destId="{C8C077CB-0D6D-4486-B06F-A840CC7337AD}" srcOrd="0" destOrd="0" presId="urn:microsoft.com/office/officeart/2005/8/layout/list1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09D6B1F1-33B0-438A-B895-74413DC7917F}" type="presOf" srcId="{784B55E9-3C8C-48D0-A8BB-B12CD6B0428C}" destId="{92A75F68-0ED9-46FF-8D0D-10C15BBC5B8D}" srcOrd="0" destOrd="0" presId="urn:microsoft.com/office/officeart/2005/8/layout/list1"/>
    <dgm:cxn modelId="{CB309BEC-66AB-4F72-A70E-A0A2E026BD68}" type="presParOf" srcId="{940DE2AD-E2D4-43A1-B8C4-0A9BF743F3EE}" destId="{5B962CD4-DEB9-41C2-97DD-FE447A4C6EE2}" srcOrd="0" destOrd="0" presId="urn:microsoft.com/office/officeart/2005/8/layout/list1"/>
    <dgm:cxn modelId="{3ED842BA-65C1-499C-8F55-08CC548737C9}" type="presParOf" srcId="{5B962CD4-DEB9-41C2-97DD-FE447A4C6EE2}" destId="{92A75F68-0ED9-46FF-8D0D-10C15BBC5B8D}" srcOrd="0" destOrd="0" presId="urn:microsoft.com/office/officeart/2005/8/layout/list1"/>
    <dgm:cxn modelId="{E7330FD7-D439-4B25-890A-3BDDF9A066C5}" type="presParOf" srcId="{5B962CD4-DEB9-41C2-97DD-FE447A4C6EE2}" destId="{44106F62-21F8-4BB3-963D-76571FCE4E02}" srcOrd="1" destOrd="0" presId="urn:microsoft.com/office/officeart/2005/8/layout/list1"/>
    <dgm:cxn modelId="{80597893-3927-4FF9-A424-B2DFDD57D71B}" type="presParOf" srcId="{940DE2AD-E2D4-43A1-B8C4-0A9BF743F3EE}" destId="{3B771CC2-7612-481A-B7C8-37D582086F4F}" srcOrd="1" destOrd="0" presId="urn:microsoft.com/office/officeart/2005/8/layout/list1"/>
    <dgm:cxn modelId="{A9E6B8C4-B29A-4344-AB3B-5F13AC5E54C7}" type="presParOf" srcId="{940DE2AD-E2D4-43A1-B8C4-0A9BF743F3EE}" destId="{1EC8BF7A-3DFD-4B87-B2CC-296E0D45EA27}" srcOrd="2" destOrd="0" presId="urn:microsoft.com/office/officeart/2005/8/layout/list1"/>
    <dgm:cxn modelId="{53E71A25-444C-49BC-B030-25418ED30C9B}" type="presParOf" srcId="{940DE2AD-E2D4-43A1-B8C4-0A9BF743F3EE}" destId="{CD657ACC-BB3B-42D0-A234-7B8865337D25}" srcOrd="3" destOrd="0" presId="urn:microsoft.com/office/officeart/2005/8/layout/list1"/>
    <dgm:cxn modelId="{00390CA7-125F-4A6A-AD25-3A839FBE4DE5}" type="presParOf" srcId="{940DE2AD-E2D4-43A1-B8C4-0A9BF743F3EE}" destId="{3828D4B5-DE81-4631-AA53-B8606AC842B5}" srcOrd="4" destOrd="0" presId="urn:microsoft.com/office/officeart/2005/8/layout/list1"/>
    <dgm:cxn modelId="{956D3B08-AB8E-4E3A-BAB1-296FC80D5C0D}" type="presParOf" srcId="{3828D4B5-DE81-4631-AA53-B8606AC842B5}" destId="{C8C077CB-0D6D-4486-B06F-A840CC7337AD}" srcOrd="0" destOrd="0" presId="urn:microsoft.com/office/officeart/2005/8/layout/list1"/>
    <dgm:cxn modelId="{64E706B2-C9E9-4675-ADDA-9E4F7BDCABEB}" type="presParOf" srcId="{3828D4B5-DE81-4631-AA53-B8606AC842B5}" destId="{674C94C8-4963-4291-AEE1-E7BDA805C803}" srcOrd="1" destOrd="0" presId="urn:microsoft.com/office/officeart/2005/8/layout/list1"/>
    <dgm:cxn modelId="{3B7B70C6-C3CF-4AC2-93DB-8B736DB01272}" type="presParOf" srcId="{940DE2AD-E2D4-43A1-B8C4-0A9BF743F3EE}" destId="{374CCC03-D7AE-498E-B940-9C3D9B4957DC}" srcOrd="5" destOrd="0" presId="urn:microsoft.com/office/officeart/2005/8/layout/list1"/>
    <dgm:cxn modelId="{B71FA800-4446-4A3B-AE6E-3EE30ABB8ED9}" type="presParOf" srcId="{940DE2AD-E2D4-43A1-B8C4-0A9BF743F3EE}" destId="{A31A606B-2619-4272-B34B-0D7BD349682F}" srcOrd="6" destOrd="0" presId="urn:microsoft.com/office/officeart/2005/8/layout/list1"/>
    <dgm:cxn modelId="{E0662F97-FDD5-4088-9A66-C144ADD103F0}" type="presParOf" srcId="{940DE2AD-E2D4-43A1-B8C4-0A9BF743F3EE}" destId="{8E3FE023-FC76-4C8E-AF4C-A2F0F11D2FC5}" srcOrd="7" destOrd="0" presId="urn:microsoft.com/office/officeart/2005/8/layout/list1"/>
    <dgm:cxn modelId="{749393A7-DE3B-4305-8DE6-A3DA5154771D}" type="presParOf" srcId="{940DE2AD-E2D4-43A1-B8C4-0A9BF743F3EE}" destId="{80048B6F-A65C-406D-AF89-9A96C135E023}" srcOrd="8" destOrd="0" presId="urn:microsoft.com/office/officeart/2005/8/layout/list1"/>
    <dgm:cxn modelId="{8083890D-D6BE-468D-832B-949A93F344F7}" type="presParOf" srcId="{80048B6F-A65C-406D-AF89-9A96C135E023}" destId="{C4F84A24-1F26-43AA-B2E5-54DC1A14775A}" srcOrd="0" destOrd="0" presId="urn:microsoft.com/office/officeart/2005/8/layout/list1"/>
    <dgm:cxn modelId="{25A51491-FDCD-4CE2-ADCC-772C597F908F}" type="presParOf" srcId="{80048B6F-A65C-406D-AF89-9A96C135E023}" destId="{81744B7F-B257-41BC-A9B4-48B82797F077}" srcOrd="1" destOrd="0" presId="urn:microsoft.com/office/officeart/2005/8/layout/list1"/>
    <dgm:cxn modelId="{A228C9B7-452D-471D-AFB6-447E6E101DAA}" type="presParOf" srcId="{940DE2AD-E2D4-43A1-B8C4-0A9BF743F3EE}" destId="{8FE17314-0903-48EE-84D6-456F9932A9CE}" srcOrd="9" destOrd="0" presId="urn:microsoft.com/office/officeart/2005/8/layout/list1"/>
    <dgm:cxn modelId="{B0CBE95D-EEF4-42F6-9D62-69641A1FC42C}" type="presParOf" srcId="{940DE2AD-E2D4-43A1-B8C4-0A9BF743F3EE}" destId="{00C26CE1-3DB2-4066-8817-A21ABD4EE39A}" srcOrd="10" destOrd="0" presId="urn:microsoft.com/office/officeart/2005/8/layout/list1"/>
    <dgm:cxn modelId="{2F3F3E48-5D74-4B90-A0C9-4D5474DCAD88}" type="presParOf" srcId="{940DE2AD-E2D4-43A1-B8C4-0A9BF743F3EE}" destId="{93D856A1-7A67-43AC-86A7-29647C3708B6}" srcOrd="11" destOrd="0" presId="urn:microsoft.com/office/officeart/2005/8/layout/list1"/>
    <dgm:cxn modelId="{670A2E52-72B5-44E2-9603-D628012476E1}" type="presParOf" srcId="{940DE2AD-E2D4-43A1-B8C4-0A9BF743F3EE}" destId="{88BFCADA-4EEE-428B-9F64-5CDDF8F52F92}" srcOrd="12" destOrd="0" presId="urn:microsoft.com/office/officeart/2005/8/layout/list1"/>
    <dgm:cxn modelId="{01B62378-C6D5-459E-8321-79E40F4CC6F8}" type="presParOf" srcId="{88BFCADA-4EEE-428B-9F64-5CDDF8F52F92}" destId="{D6161155-A1B2-458E-BC0D-FE3F727D2851}" srcOrd="0" destOrd="0" presId="urn:microsoft.com/office/officeart/2005/8/layout/list1"/>
    <dgm:cxn modelId="{E8ABABE2-DEB8-45AD-9D03-73147D5BBB3F}" type="presParOf" srcId="{88BFCADA-4EEE-428B-9F64-5CDDF8F52F92}" destId="{F9EEAAC1-2C28-4086-B0EE-1373500AA4EE}" srcOrd="1" destOrd="0" presId="urn:microsoft.com/office/officeart/2005/8/layout/list1"/>
    <dgm:cxn modelId="{AF793363-B504-4DBF-8CBD-10DE0A302E44}" type="presParOf" srcId="{940DE2AD-E2D4-43A1-B8C4-0A9BF743F3EE}" destId="{A8E222BC-5BE9-49D3-9B95-9AEFAD4893FA}" srcOrd="13" destOrd="0" presId="urn:microsoft.com/office/officeart/2005/8/layout/list1"/>
    <dgm:cxn modelId="{C8D7A5FC-895F-4BFD-8309-67933EB069CE}" type="presParOf" srcId="{940DE2AD-E2D4-43A1-B8C4-0A9BF743F3EE}" destId="{C5A379B6-FE93-4D8C-98EA-FA8178933D18}" srcOrd="14" destOrd="0" presId="urn:microsoft.com/office/officeart/2005/8/layout/list1"/>
    <dgm:cxn modelId="{21F692CC-776C-4509-9A65-5B7484A84F90}" type="presParOf" srcId="{940DE2AD-E2D4-43A1-B8C4-0A9BF743F3EE}" destId="{64E2B23E-ED28-4703-9C4A-23204A924C90}" srcOrd="15" destOrd="0" presId="urn:microsoft.com/office/officeart/2005/8/layout/list1"/>
    <dgm:cxn modelId="{43ED1A69-07BC-498D-B2A4-94C9067B587D}" type="presParOf" srcId="{940DE2AD-E2D4-43A1-B8C4-0A9BF743F3EE}" destId="{72003EF5-CF97-407C-93E5-32B2906F71E9}" srcOrd="16" destOrd="0" presId="urn:microsoft.com/office/officeart/2005/8/layout/list1"/>
    <dgm:cxn modelId="{709840C2-6066-4D2C-8802-02448420F9C8}" type="presParOf" srcId="{72003EF5-CF97-407C-93E5-32B2906F71E9}" destId="{DEA3E928-8F3C-46DD-9CD6-1F25AA4FA449}" srcOrd="0" destOrd="0" presId="urn:microsoft.com/office/officeart/2005/8/layout/list1"/>
    <dgm:cxn modelId="{B9156563-3BA0-4633-82CE-14599A26A12F}" type="presParOf" srcId="{72003EF5-CF97-407C-93E5-32B2906F71E9}" destId="{852B3F8A-BA00-4320-B78F-074AD1B00C56}" srcOrd="1" destOrd="0" presId="urn:microsoft.com/office/officeart/2005/8/layout/list1"/>
    <dgm:cxn modelId="{8AAFAB58-ED9D-4AE0-8C15-850BD9FA6187}" type="presParOf" srcId="{940DE2AD-E2D4-43A1-B8C4-0A9BF743F3EE}" destId="{070F05F2-CEC1-4968-86A4-38A48F60E33A}" srcOrd="17" destOrd="0" presId="urn:microsoft.com/office/officeart/2005/8/layout/list1"/>
    <dgm:cxn modelId="{C868D053-0A40-4F28-8A3D-251E7125D736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 Emotions</a:t>
          </a:r>
          <a:endParaRPr lang="en-US" dirty="0"/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0D234CAF-6141-4E90-8876-37082A03B7ED}">
      <dgm:prSet/>
      <dgm:spPr/>
      <dgm:t>
        <a:bodyPr/>
        <a:lstStyle/>
        <a:p>
          <a:r>
            <a:rPr lang="en-US" smtClean="0"/>
            <a:t>Loved ones emotions. Doesn’t mean you must agree with their perspective or behavior. </a:t>
          </a:r>
          <a:endParaRPr lang="en-US"/>
        </a:p>
      </dgm:t>
    </dgm:pt>
    <dgm:pt modelId="{E586C861-1EFD-4350-93A4-6CCDEBD4AACB}" type="parTrans" cxnId="{CD0A86C0-C786-422B-8CEB-F2AD42EE1DFF}">
      <dgm:prSet/>
      <dgm:spPr/>
    </dgm:pt>
    <dgm:pt modelId="{9E527C65-2968-4681-93D0-8BF55DF0780D}" type="sibTrans" cxnId="{CD0A86C0-C786-422B-8CEB-F2AD42EE1DFF}">
      <dgm:prSet/>
      <dgm:spPr/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F7FE1A-28AF-4B81-A8D6-020542541643}" type="presOf" srcId="{F8203FA7-5156-40A3-83EE-7F715056020F}" destId="{C8C077CB-0D6D-4486-B06F-A840CC7337AD}" srcOrd="0" destOrd="0" presId="urn:microsoft.com/office/officeart/2005/8/layout/list1"/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05EBD476-9064-465D-84DE-B226EF1DE2A0}" type="presOf" srcId="{2D18519F-BFA8-4BD1-B814-117B4F8B0359}" destId="{D6161155-A1B2-458E-BC0D-FE3F727D2851}" srcOrd="0" destOrd="0" presId="urn:microsoft.com/office/officeart/2005/8/layout/list1"/>
    <dgm:cxn modelId="{54E1856A-0634-410B-96BC-FBFF49E32905}" type="presOf" srcId="{784B55E9-3C8C-48D0-A8BB-B12CD6B0428C}" destId="{44106F62-21F8-4BB3-963D-76571FCE4E02}" srcOrd="1" destOrd="0" presId="urn:microsoft.com/office/officeart/2005/8/layout/list1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EDF298B1-25D6-4C56-A80F-B9D47649832C}" type="presOf" srcId="{85779EB2-E62F-4DB5-BF5A-B28940499C6E}" destId="{DEA3E928-8F3C-46DD-9CD6-1F25AA4FA449}" srcOrd="0" destOrd="0" presId="urn:microsoft.com/office/officeart/2005/8/layout/list1"/>
    <dgm:cxn modelId="{F9FB5042-50E1-4B39-993F-84A5871A4A83}" type="presOf" srcId="{117CD1C2-A43A-4535-ACA2-0FE545AA3B71}" destId="{C4F84A24-1F26-43AA-B2E5-54DC1A14775A}" srcOrd="0" destOrd="0" presId="urn:microsoft.com/office/officeart/2005/8/layout/list1"/>
    <dgm:cxn modelId="{037685AF-F382-496F-82E7-FA47D7CEF1E9}" type="presOf" srcId="{F8203FA7-5156-40A3-83EE-7F715056020F}" destId="{674C94C8-4963-4291-AEE1-E7BDA805C803}" srcOrd="1" destOrd="0" presId="urn:microsoft.com/office/officeart/2005/8/layout/list1"/>
    <dgm:cxn modelId="{6BFEA406-E989-4C46-B202-A3DACBAC21A3}" type="presOf" srcId="{0D234CAF-6141-4E90-8876-37082A03B7ED}" destId="{A31A606B-2619-4272-B34B-0D7BD349682F}" srcOrd="0" destOrd="0" presId="urn:microsoft.com/office/officeart/2005/8/layout/list1"/>
    <dgm:cxn modelId="{0FF41CDA-06CE-45F4-AFEA-6047A651D9AD}" type="presOf" srcId="{784B55E9-3C8C-48D0-A8BB-B12CD6B0428C}" destId="{92A75F68-0ED9-46FF-8D0D-10C15BBC5B8D}" srcOrd="0" destOrd="0" presId="urn:microsoft.com/office/officeart/2005/8/layout/list1"/>
    <dgm:cxn modelId="{B0A0EFA9-98EF-4C4A-8A8E-C9D014342F2E}" type="presOf" srcId="{85779EB2-E62F-4DB5-BF5A-B28940499C6E}" destId="{852B3F8A-BA00-4320-B78F-074AD1B00C56}" srcOrd="1" destOrd="0" presId="urn:microsoft.com/office/officeart/2005/8/layout/list1"/>
    <dgm:cxn modelId="{F7D92298-09B4-4135-8627-A50CD932CE78}" type="presOf" srcId="{2D18519F-BFA8-4BD1-B814-117B4F8B0359}" destId="{F9EEAAC1-2C28-4086-B0EE-1373500AA4EE}" srcOrd="1" destOrd="0" presId="urn:microsoft.com/office/officeart/2005/8/layout/list1"/>
    <dgm:cxn modelId="{AD48E33B-D238-4CC8-94E3-82388D03E917}" type="presOf" srcId="{E23135AB-9E86-4EC1-9B04-44CC700C186E}" destId="{940DE2AD-E2D4-43A1-B8C4-0A9BF743F3EE}" srcOrd="0" destOrd="0" presId="urn:microsoft.com/office/officeart/2005/8/layout/list1"/>
    <dgm:cxn modelId="{CD0A86C0-C786-422B-8CEB-F2AD42EE1DFF}" srcId="{F8203FA7-5156-40A3-83EE-7F715056020F}" destId="{0D234CAF-6141-4E90-8876-37082A03B7ED}" srcOrd="0" destOrd="0" parTransId="{E586C861-1EFD-4350-93A4-6CCDEBD4AACB}" sibTransId="{9E527C65-2968-4681-93D0-8BF55DF0780D}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C86429FB-7A29-4245-A2BF-2F67001CD3F8}" type="presOf" srcId="{117CD1C2-A43A-4535-ACA2-0FE545AA3B71}" destId="{81744B7F-B257-41BC-A9B4-48B82797F077}" srcOrd="1" destOrd="0" presId="urn:microsoft.com/office/officeart/2005/8/layout/list1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D46A6406-DC21-4EFC-9489-B3691954FAF2}" type="presParOf" srcId="{940DE2AD-E2D4-43A1-B8C4-0A9BF743F3EE}" destId="{5B962CD4-DEB9-41C2-97DD-FE447A4C6EE2}" srcOrd="0" destOrd="0" presId="urn:microsoft.com/office/officeart/2005/8/layout/list1"/>
    <dgm:cxn modelId="{69DC6A53-C46D-40A5-9D53-B3B143683D37}" type="presParOf" srcId="{5B962CD4-DEB9-41C2-97DD-FE447A4C6EE2}" destId="{92A75F68-0ED9-46FF-8D0D-10C15BBC5B8D}" srcOrd="0" destOrd="0" presId="urn:microsoft.com/office/officeart/2005/8/layout/list1"/>
    <dgm:cxn modelId="{CAC97652-61EC-4B3D-9D17-F7F91AAF08CC}" type="presParOf" srcId="{5B962CD4-DEB9-41C2-97DD-FE447A4C6EE2}" destId="{44106F62-21F8-4BB3-963D-76571FCE4E02}" srcOrd="1" destOrd="0" presId="urn:microsoft.com/office/officeart/2005/8/layout/list1"/>
    <dgm:cxn modelId="{FA47ABD0-6C8D-48F6-949C-5ED545EEB1E2}" type="presParOf" srcId="{940DE2AD-E2D4-43A1-B8C4-0A9BF743F3EE}" destId="{3B771CC2-7612-481A-B7C8-37D582086F4F}" srcOrd="1" destOrd="0" presId="urn:microsoft.com/office/officeart/2005/8/layout/list1"/>
    <dgm:cxn modelId="{8699554F-39C0-41F3-A867-C92297B613AD}" type="presParOf" srcId="{940DE2AD-E2D4-43A1-B8C4-0A9BF743F3EE}" destId="{1EC8BF7A-3DFD-4B87-B2CC-296E0D45EA27}" srcOrd="2" destOrd="0" presId="urn:microsoft.com/office/officeart/2005/8/layout/list1"/>
    <dgm:cxn modelId="{3DC8E441-5780-43A9-B929-B895F354A850}" type="presParOf" srcId="{940DE2AD-E2D4-43A1-B8C4-0A9BF743F3EE}" destId="{CD657ACC-BB3B-42D0-A234-7B8865337D25}" srcOrd="3" destOrd="0" presId="urn:microsoft.com/office/officeart/2005/8/layout/list1"/>
    <dgm:cxn modelId="{441EE56B-CFD9-4A29-BA72-710167502537}" type="presParOf" srcId="{940DE2AD-E2D4-43A1-B8C4-0A9BF743F3EE}" destId="{3828D4B5-DE81-4631-AA53-B8606AC842B5}" srcOrd="4" destOrd="0" presId="urn:microsoft.com/office/officeart/2005/8/layout/list1"/>
    <dgm:cxn modelId="{C3790672-6C7E-4300-9E8A-BB705948D2E1}" type="presParOf" srcId="{3828D4B5-DE81-4631-AA53-B8606AC842B5}" destId="{C8C077CB-0D6D-4486-B06F-A840CC7337AD}" srcOrd="0" destOrd="0" presId="urn:microsoft.com/office/officeart/2005/8/layout/list1"/>
    <dgm:cxn modelId="{CB8E6354-A645-43F5-86FA-6FBEDFF1F904}" type="presParOf" srcId="{3828D4B5-DE81-4631-AA53-B8606AC842B5}" destId="{674C94C8-4963-4291-AEE1-E7BDA805C803}" srcOrd="1" destOrd="0" presId="urn:microsoft.com/office/officeart/2005/8/layout/list1"/>
    <dgm:cxn modelId="{D0CAEB1A-40EB-44B7-886D-232AE927AD1D}" type="presParOf" srcId="{940DE2AD-E2D4-43A1-B8C4-0A9BF743F3EE}" destId="{374CCC03-D7AE-498E-B940-9C3D9B4957DC}" srcOrd="5" destOrd="0" presId="urn:microsoft.com/office/officeart/2005/8/layout/list1"/>
    <dgm:cxn modelId="{2B8ED7F5-70DD-4123-ADC1-E3F70001C169}" type="presParOf" srcId="{940DE2AD-E2D4-43A1-B8C4-0A9BF743F3EE}" destId="{A31A606B-2619-4272-B34B-0D7BD349682F}" srcOrd="6" destOrd="0" presId="urn:microsoft.com/office/officeart/2005/8/layout/list1"/>
    <dgm:cxn modelId="{3E7A6E87-42AA-4784-B58B-A3CBC1633D7C}" type="presParOf" srcId="{940DE2AD-E2D4-43A1-B8C4-0A9BF743F3EE}" destId="{8E3FE023-FC76-4C8E-AF4C-A2F0F11D2FC5}" srcOrd="7" destOrd="0" presId="urn:microsoft.com/office/officeart/2005/8/layout/list1"/>
    <dgm:cxn modelId="{3A59D412-F5CA-4679-A698-D6D7359095CB}" type="presParOf" srcId="{940DE2AD-E2D4-43A1-B8C4-0A9BF743F3EE}" destId="{80048B6F-A65C-406D-AF89-9A96C135E023}" srcOrd="8" destOrd="0" presId="urn:microsoft.com/office/officeart/2005/8/layout/list1"/>
    <dgm:cxn modelId="{E885ABCE-7540-48D5-93DF-A8C8B98A049C}" type="presParOf" srcId="{80048B6F-A65C-406D-AF89-9A96C135E023}" destId="{C4F84A24-1F26-43AA-B2E5-54DC1A14775A}" srcOrd="0" destOrd="0" presId="urn:microsoft.com/office/officeart/2005/8/layout/list1"/>
    <dgm:cxn modelId="{9EFFD0C9-5F9B-49F1-B048-F1C756726B28}" type="presParOf" srcId="{80048B6F-A65C-406D-AF89-9A96C135E023}" destId="{81744B7F-B257-41BC-A9B4-48B82797F077}" srcOrd="1" destOrd="0" presId="urn:microsoft.com/office/officeart/2005/8/layout/list1"/>
    <dgm:cxn modelId="{813CC0A3-315F-4E0C-B806-F81E85D57537}" type="presParOf" srcId="{940DE2AD-E2D4-43A1-B8C4-0A9BF743F3EE}" destId="{8FE17314-0903-48EE-84D6-456F9932A9CE}" srcOrd="9" destOrd="0" presId="urn:microsoft.com/office/officeart/2005/8/layout/list1"/>
    <dgm:cxn modelId="{63785704-E9A2-4142-ACE8-33185FDE72CC}" type="presParOf" srcId="{940DE2AD-E2D4-43A1-B8C4-0A9BF743F3EE}" destId="{00C26CE1-3DB2-4066-8817-A21ABD4EE39A}" srcOrd="10" destOrd="0" presId="urn:microsoft.com/office/officeart/2005/8/layout/list1"/>
    <dgm:cxn modelId="{9B90CCEE-6E6B-4F8B-8BAD-70367D3F7375}" type="presParOf" srcId="{940DE2AD-E2D4-43A1-B8C4-0A9BF743F3EE}" destId="{93D856A1-7A67-43AC-86A7-29647C3708B6}" srcOrd="11" destOrd="0" presId="urn:microsoft.com/office/officeart/2005/8/layout/list1"/>
    <dgm:cxn modelId="{B0389398-68B4-49C9-A2BD-2B08D39883AB}" type="presParOf" srcId="{940DE2AD-E2D4-43A1-B8C4-0A9BF743F3EE}" destId="{88BFCADA-4EEE-428B-9F64-5CDDF8F52F92}" srcOrd="12" destOrd="0" presId="urn:microsoft.com/office/officeart/2005/8/layout/list1"/>
    <dgm:cxn modelId="{C5147962-C40B-4B91-B69B-98E5FF194D99}" type="presParOf" srcId="{88BFCADA-4EEE-428B-9F64-5CDDF8F52F92}" destId="{D6161155-A1B2-458E-BC0D-FE3F727D2851}" srcOrd="0" destOrd="0" presId="urn:microsoft.com/office/officeart/2005/8/layout/list1"/>
    <dgm:cxn modelId="{1850FE52-5E02-45FB-8C8E-71F270EF95F0}" type="presParOf" srcId="{88BFCADA-4EEE-428B-9F64-5CDDF8F52F92}" destId="{F9EEAAC1-2C28-4086-B0EE-1373500AA4EE}" srcOrd="1" destOrd="0" presId="urn:microsoft.com/office/officeart/2005/8/layout/list1"/>
    <dgm:cxn modelId="{C0207EEA-B4E3-47A9-9295-6FF53154A475}" type="presParOf" srcId="{940DE2AD-E2D4-43A1-B8C4-0A9BF743F3EE}" destId="{A8E222BC-5BE9-49D3-9B95-9AEFAD4893FA}" srcOrd="13" destOrd="0" presId="urn:microsoft.com/office/officeart/2005/8/layout/list1"/>
    <dgm:cxn modelId="{7E011F9A-042B-45A6-B143-9ABFE657D9F8}" type="presParOf" srcId="{940DE2AD-E2D4-43A1-B8C4-0A9BF743F3EE}" destId="{C5A379B6-FE93-4D8C-98EA-FA8178933D18}" srcOrd="14" destOrd="0" presId="urn:microsoft.com/office/officeart/2005/8/layout/list1"/>
    <dgm:cxn modelId="{D0E07060-147F-48CF-835C-059D64BD2B85}" type="presParOf" srcId="{940DE2AD-E2D4-43A1-B8C4-0A9BF743F3EE}" destId="{64E2B23E-ED28-4703-9C4A-23204A924C90}" srcOrd="15" destOrd="0" presId="urn:microsoft.com/office/officeart/2005/8/layout/list1"/>
    <dgm:cxn modelId="{EC42376C-D361-4372-9013-47D177904865}" type="presParOf" srcId="{940DE2AD-E2D4-43A1-B8C4-0A9BF743F3EE}" destId="{72003EF5-CF97-407C-93E5-32B2906F71E9}" srcOrd="16" destOrd="0" presId="urn:microsoft.com/office/officeart/2005/8/layout/list1"/>
    <dgm:cxn modelId="{229217F2-BB67-4A75-B9BD-EAAF52EEE267}" type="presParOf" srcId="{72003EF5-CF97-407C-93E5-32B2906F71E9}" destId="{DEA3E928-8F3C-46DD-9CD6-1F25AA4FA449}" srcOrd="0" destOrd="0" presId="urn:microsoft.com/office/officeart/2005/8/layout/list1"/>
    <dgm:cxn modelId="{31F72859-B045-42DC-BC40-34F6911F2AA1}" type="presParOf" srcId="{72003EF5-CF97-407C-93E5-32B2906F71E9}" destId="{852B3F8A-BA00-4320-B78F-074AD1B00C56}" srcOrd="1" destOrd="0" presId="urn:microsoft.com/office/officeart/2005/8/layout/list1"/>
    <dgm:cxn modelId="{6B0450AC-E162-4888-A8A1-C9B92664C874}" type="presParOf" srcId="{940DE2AD-E2D4-43A1-B8C4-0A9BF743F3EE}" destId="{070F05F2-CEC1-4968-86A4-38A48F60E33A}" srcOrd="17" destOrd="0" presId="urn:microsoft.com/office/officeart/2005/8/layout/list1"/>
    <dgm:cxn modelId="{5E933AA0-F4AC-4D52-8B82-EE4BE9AB4049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 Emotions</a:t>
          </a:r>
          <a:endParaRPr lang="en-US" dirty="0"/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2065E48D-EC07-4F01-9821-F32D6251BF2D}">
      <dgm:prSet/>
      <dgm:spPr/>
      <dgm:t>
        <a:bodyPr/>
        <a:lstStyle/>
        <a:p>
          <a:r>
            <a:rPr lang="en-US" dirty="0" smtClean="0"/>
            <a:t>That they won’t be abandoned, and you respect their needs. </a:t>
          </a:r>
          <a:endParaRPr lang="en-US" dirty="0"/>
        </a:p>
      </dgm:t>
    </dgm:pt>
    <dgm:pt modelId="{99CBE84F-FA62-42C9-9859-A513DDC3D656}" type="parTrans" cxnId="{FBA3FED8-5208-4FF0-A1DF-B201B362F17D}">
      <dgm:prSet/>
      <dgm:spPr/>
    </dgm:pt>
    <dgm:pt modelId="{0496AEA8-B1FE-4BF0-BE47-B9F9169904F0}" type="sibTrans" cxnId="{FBA3FED8-5208-4FF0-A1DF-B201B362F17D}">
      <dgm:prSet/>
      <dgm:spPr/>
    </dgm:pt>
    <dgm:pt modelId="{68F99F28-D782-4862-9C97-A796C94A811F}">
      <dgm:prSet/>
      <dgm:spPr/>
      <dgm:t>
        <a:bodyPr/>
        <a:lstStyle/>
        <a:p>
          <a:r>
            <a:rPr lang="en-US" dirty="0" smtClean="0"/>
            <a:t>Doesn’t mean you can and will do exactly as they wish.</a:t>
          </a:r>
          <a:endParaRPr lang="en-US" dirty="0"/>
        </a:p>
      </dgm:t>
    </dgm:pt>
    <dgm:pt modelId="{E2FDE3CA-2086-4CE0-9A37-AB2A360418F0}" type="parTrans" cxnId="{F8A5E67C-AEAC-4FB2-85C1-6CB74E992C81}">
      <dgm:prSet/>
      <dgm:spPr/>
    </dgm:pt>
    <dgm:pt modelId="{F8CB6BF1-5197-43AF-925C-B92C055AEEBF}" type="sibTrans" cxnId="{F8A5E67C-AEAC-4FB2-85C1-6CB74E992C81}">
      <dgm:prSet/>
      <dgm:spPr/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BDC97F-D597-401B-AD22-632230F64F7F}" type="presOf" srcId="{85779EB2-E62F-4DB5-BF5A-B28940499C6E}" destId="{852B3F8A-BA00-4320-B78F-074AD1B00C56}" srcOrd="1" destOrd="0" presId="urn:microsoft.com/office/officeart/2005/8/layout/list1"/>
    <dgm:cxn modelId="{8F54D02F-81E9-4334-A9ED-B4D98DCB7467}" type="presOf" srcId="{F8203FA7-5156-40A3-83EE-7F715056020F}" destId="{C8C077CB-0D6D-4486-B06F-A840CC7337AD}" srcOrd="0" destOrd="0" presId="urn:microsoft.com/office/officeart/2005/8/layout/list1"/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5C553864-3003-4043-82FF-641B20A69F4B}" type="presOf" srcId="{784B55E9-3C8C-48D0-A8BB-B12CD6B0428C}" destId="{44106F62-21F8-4BB3-963D-76571FCE4E02}" srcOrd="1" destOrd="0" presId="urn:microsoft.com/office/officeart/2005/8/layout/list1"/>
    <dgm:cxn modelId="{9AE3FECD-8892-460B-88BA-1BCE06CDA7B5}" type="presOf" srcId="{2D18519F-BFA8-4BD1-B814-117B4F8B0359}" destId="{F9EEAAC1-2C28-4086-B0EE-1373500AA4EE}" srcOrd="1" destOrd="0" presId="urn:microsoft.com/office/officeart/2005/8/layout/list1"/>
    <dgm:cxn modelId="{1AA57BFE-3BBA-4ECA-8C7B-BE1D6A411B4E}" type="presOf" srcId="{2D18519F-BFA8-4BD1-B814-117B4F8B0359}" destId="{D6161155-A1B2-458E-BC0D-FE3F727D2851}" srcOrd="0" destOrd="0" presId="urn:microsoft.com/office/officeart/2005/8/layout/list1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EC6B9961-F137-4E33-A561-61B01FC4DA0E}" type="presOf" srcId="{117CD1C2-A43A-4535-ACA2-0FE545AA3B71}" destId="{81744B7F-B257-41BC-A9B4-48B82797F077}" srcOrd="1" destOrd="0" presId="urn:microsoft.com/office/officeart/2005/8/layout/list1"/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B81BD284-E5A8-46B4-84B3-EDE7335C59C4}" type="presOf" srcId="{85779EB2-E62F-4DB5-BF5A-B28940499C6E}" destId="{DEA3E928-8F3C-46DD-9CD6-1F25AA4FA449}" srcOrd="0" destOrd="0" presId="urn:microsoft.com/office/officeart/2005/8/layout/list1"/>
    <dgm:cxn modelId="{266F4280-58E1-4980-9BD1-173B3483D850}" type="presOf" srcId="{117CD1C2-A43A-4535-ACA2-0FE545AA3B71}" destId="{C4F84A24-1F26-43AA-B2E5-54DC1A14775A}" srcOrd="0" destOrd="0" presId="urn:microsoft.com/office/officeart/2005/8/layout/list1"/>
    <dgm:cxn modelId="{43B213C7-CDCC-4334-B0A5-6A6A9F3ADA6A}" type="presOf" srcId="{F8203FA7-5156-40A3-83EE-7F715056020F}" destId="{674C94C8-4963-4291-AEE1-E7BDA805C803}" srcOrd="1" destOrd="0" presId="urn:microsoft.com/office/officeart/2005/8/layout/list1"/>
    <dgm:cxn modelId="{9B0807A9-96E1-4736-B509-2675AA39F48C}" type="presOf" srcId="{784B55E9-3C8C-48D0-A8BB-B12CD6B0428C}" destId="{92A75F68-0ED9-46FF-8D0D-10C15BBC5B8D}" srcOrd="0" destOrd="0" presId="urn:microsoft.com/office/officeart/2005/8/layout/list1"/>
    <dgm:cxn modelId="{51722671-DE6E-4A6B-8B93-3009AC002D54}" type="presOf" srcId="{E23135AB-9E86-4EC1-9B04-44CC700C186E}" destId="{940DE2AD-E2D4-43A1-B8C4-0A9BF743F3EE}" srcOrd="0" destOrd="0" presId="urn:microsoft.com/office/officeart/2005/8/layout/list1"/>
    <dgm:cxn modelId="{F8A5E67C-AEAC-4FB2-85C1-6CB74E992C81}" srcId="{117CD1C2-A43A-4535-ACA2-0FE545AA3B71}" destId="{68F99F28-D782-4862-9C97-A796C94A811F}" srcOrd="1" destOrd="0" parTransId="{E2FDE3CA-2086-4CE0-9A37-AB2A360418F0}" sibTransId="{F8CB6BF1-5197-43AF-925C-B92C055AEEBF}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FBA3FED8-5208-4FF0-A1DF-B201B362F17D}" srcId="{117CD1C2-A43A-4535-ACA2-0FE545AA3B71}" destId="{2065E48D-EC07-4F01-9821-F32D6251BF2D}" srcOrd="0" destOrd="0" parTransId="{99CBE84F-FA62-42C9-9859-A513DDC3D656}" sibTransId="{0496AEA8-B1FE-4BF0-BE47-B9F9169904F0}"/>
    <dgm:cxn modelId="{786A756C-CF79-4798-89F0-69EBE44B3426}" type="presOf" srcId="{2065E48D-EC07-4F01-9821-F32D6251BF2D}" destId="{00C26CE1-3DB2-4066-8817-A21ABD4EE39A}" srcOrd="0" destOrd="0" presId="urn:microsoft.com/office/officeart/2005/8/layout/list1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393A2DC0-C476-46A2-B44E-C52566D21798}" type="presOf" srcId="{68F99F28-D782-4862-9C97-A796C94A811F}" destId="{00C26CE1-3DB2-4066-8817-A21ABD4EE39A}" srcOrd="0" destOrd="1" presId="urn:microsoft.com/office/officeart/2005/8/layout/list1"/>
    <dgm:cxn modelId="{091C2EDC-9542-4E0E-A4AF-5260006307E3}" type="presParOf" srcId="{940DE2AD-E2D4-43A1-B8C4-0A9BF743F3EE}" destId="{5B962CD4-DEB9-41C2-97DD-FE447A4C6EE2}" srcOrd="0" destOrd="0" presId="urn:microsoft.com/office/officeart/2005/8/layout/list1"/>
    <dgm:cxn modelId="{C530192E-476A-447F-83C9-55E439E0D162}" type="presParOf" srcId="{5B962CD4-DEB9-41C2-97DD-FE447A4C6EE2}" destId="{92A75F68-0ED9-46FF-8D0D-10C15BBC5B8D}" srcOrd="0" destOrd="0" presId="urn:microsoft.com/office/officeart/2005/8/layout/list1"/>
    <dgm:cxn modelId="{1092F2A5-B981-47E0-98CF-A66DF12B42C4}" type="presParOf" srcId="{5B962CD4-DEB9-41C2-97DD-FE447A4C6EE2}" destId="{44106F62-21F8-4BB3-963D-76571FCE4E02}" srcOrd="1" destOrd="0" presId="urn:microsoft.com/office/officeart/2005/8/layout/list1"/>
    <dgm:cxn modelId="{2B0D7DA1-D97A-4B8D-B8E0-4676E50B5F71}" type="presParOf" srcId="{940DE2AD-E2D4-43A1-B8C4-0A9BF743F3EE}" destId="{3B771CC2-7612-481A-B7C8-37D582086F4F}" srcOrd="1" destOrd="0" presId="urn:microsoft.com/office/officeart/2005/8/layout/list1"/>
    <dgm:cxn modelId="{0C5860F3-DB7D-4534-ADCE-A16D05177875}" type="presParOf" srcId="{940DE2AD-E2D4-43A1-B8C4-0A9BF743F3EE}" destId="{1EC8BF7A-3DFD-4B87-B2CC-296E0D45EA27}" srcOrd="2" destOrd="0" presId="urn:microsoft.com/office/officeart/2005/8/layout/list1"/>
    <dgm:cxn modelId="{A298D5B6-209D-4A67-A7C2-ADEAD5F0C91B}" type="presParOf" srcId="{940DE2AD-E2D4-43A1-B8C4-0A9BF743F3EE}" destId="{CD657ACC-BB3B-42D0-A234-7B8865337D25}" srcOrd="3" destOrd="0" presId="urn:microsoft.com/office/officeart/2005/8/layout/list1"/>
    <dgm:cxn modelId="{C6592741-A172-4451-9D8E-BE9F7E0EEA7D}" type="presParOf" srcId="{940DE2AD-E2D4-43A1-B8C4-0A9BF743F3EE}" destId="{3828D4B5-DE81-4631-AA53-B8606AC842B5}" srcOrd="4" destOrd="0" presId="urn:microsoft.com/office/officeart/2005/8/layout/list1"/>
    <dgm:cxn modelId="{9990A986-4034-4A43-A00D-DA00FAB768BF}" type="presParOf" srcId="{3828D4B5-DE81-4631-AA53-B8606AC842B5}" destId="{C8C077CB-0D6D-4486-B06F-A840CC7337AD}" srcOrd="0" destOrd="0" presId="urn:microsoft.com/office/officeart/2005/8/layout/list1"/>
    <dgm:cxn modelId="{F34AD7C4-CA82-4715-B18B-424FF264D1B4}" type="presParOf" srcId="{3828D4B5-DE81-4631-AA53-B8606AC842B5}" destId="{674C94C8-4963-4291-AEE1-E7BDA805C803}" srcOrd="1" destOrd="0" presId="urn:microsoft.com/office/officeart/2005/8/layout/list1"/>
    <dgm:cxn modelId="{E9A98E4B-48A2-4061-9D42-B96215030F07}" type="presParOf" srcId="{940DE2AD-E2D4-43A1-B8C4-0A9BF743F3EE}" destId="{374CCC03-D7AE-498E-B940-9C3D9B4957DC}" srcOrd="5" destOrd="0" presId="urn:microsoft.com/office/officeart/2005/8/layout/list1"/>
    <dgm:cxn modelId="{25007D00-1ABD-4B40-8E8A-A9E5CF51C6FD}" type="presParOf" srcId="{940DE2AD-E2D4-43A1-B8C4-0A9BF743F3EE}" destId="{A31A606B-2619-4272-B34B-0D7BD349682F}" srcOrd="6" destOrd="0" presId="urn:microsoft.com/office/officeart/2005/8/layout/list1"/>
    <dgm:cxn modelId="{388A6E2F-C09C-41FA-85F2-DFE4A3E21C3B}" type="presParOf" srcId="{940DE2AD-E2D4-43A1-B8C4-0A9BF743F3EE}" destId="{8E3FE023-FC76-4C8E-AF4C-A2F0F11D2FC5}" srcOrd="7" destOrd="0" presId="urn:microsoft.com/office/officeart/2005/8/layout/list1"/>
    <dgm:cxn modelId="{5BC0009C-FCEB-44D2-83AD-6C3F67246BE6}" type="presParOf" srcId="{940DE2AD-E2D4-43A1-B8C4-0A9BF743F3EE}" destId="{80048B6F-A65C-406D-AF89-9A96C135E023}" srcOrd="8" destOrd="0" presId="urn:microsoft.com/office/officeart/2005/8/layout/list1"/>
    <dgm:cxn modelId="{CD8D1423-9F2D-43B2-9071-ACF251B104E6}" type="presParOf" srcId="{80048B6F-A65C-406D-AF89-9A96C135E023}" destId="{C4F84A24-1F26-43AA-B2E5-54DC1A14775A}" srcOrd="0" destOrd="0" presId="urn:microsoft.com/office/officeart/2005/8/layout/list1"/>
    <dgm:cxn modelId="{92898FE3-187A-4CEC-9BE5-9EC394ED123A}" type="presParOf" srcId="{80048B6F-A65C-406D-AF89-9A96C135E023}" destId="{81744B7F-B257-41BC-A9B4-48B82797F077}" srcOrd="1" destOrd="0" presId="urn:microsoft.com/office/officeart/2005/8/layout/list1"/>
    <dgm:cxn modelId="{9D664089-EF25-4BBB-8059-B8094796C68C}" type="presParOf" srcId="{940DE2AD-E2D4-43A1-B8C4-0A9BF743F3EE}" destId="{8FE17314-0903-48EE-84D6-456F9932A9CE}" srcOrd="9" destOrd="0" presId="urn:microsoft.com/office/officeart/2005/8/layout/list1"/>
    <dgm:cxn modelId="{E1F5C09C-C7E5-475F-8403-2257EEDD2BDC}" type="presParOf" srcId="{940DE2AD-E2D4-43A1-B8C4-0A9BF743F3EE}" destId="{00C26CE1-3DB2-4066-8817-A21ABD4EE39A}" srcOrd="10" destOrd="0" presId="urn:microsoft.com/office/officeart/2005/8/layout/list1"/>
    <dgm:cxn modelId="{238686EF-5C24-4823-9E06-6E953F81A45B}" type="presParOf" srcId="{940DE2AD-E2D4-43A1-B8C4-0A9BF743F3EE}" destId="{93D856A1-7A67-43AC-86A7-29647C3708B6}" srcOrd="11" destOrd="0" presId="urn:microsoft.com/office/officeart/2005/8/layout/list1"/>
    <dgm:cxn modelId="{5D8ACCA4-4821-4000-AF46-41499591B929}" type="presParOf" srcId="{940DE2AD-E2D4-43A1-B8C4-0A9BF743F3EE}" destId="{88BFCADA-4EEE-428B-9F64-5CDDF8F52F92}" srcOrd="12" destOrd="0" presId="urn:microsoft.com/office/officeart/2005/8/layout/list1"/>
    <dgm:cxn modelId="{796173FC-FA10-4D1C-A4DB-C9AA25FD4AB9}" type="presParOf" srcId="{88BFCADA-4EEE-428B-9F64-5CDDF8F52F92}" destId="{D6161155-A1B2-458E-BC0D-FE3F727D2851}" srcOrd="0" destOrd="0" presId="urn:microsoft.com/office/officeart/2005/8/layout/list1"/>
    <dgm:cxn modelId="{C784726A-91A8-4664-BCA4-A3EC3C3FA398}" type="presParOf" srcId="{88BFCADA-4EEE-428B-9F64-5CDDF8F52F92}" destId="{F9EEAAC1-2C28-4086-B0EE-1373500AA4EE}" srcOrd="1" destOrd="0" presId="urn:microsoft.com/office/officeart/2005/8/layout/list1"/>
    <dgm:cxn modelId="{19543353-0840-4D1D-B002-4741381F7CA1}" type="presParOf" srcId="{940DE2AD-E2D4-43A1-B8C4-0A9BF743F3EE}" destId="{A8E222BC-5BE9-49D3-9B95-9AEFAD4893FA}" srcOrd="13" destOrd="0" presId="urn:microsoft.com/office/officeart/2005/8/layout/list1"/>
    <dgm:cxn modelId="{2EC09998-71D1-4387-BA29-9EF9737920CD}" type="presParOf" srcId="{940DE2AD-E2D4-43A1-B8C4-0A9BF743F3EE}" destId="{C5A379B6-FE93-4D8C-98EA-FA8178933D18}" srcOrd="14" destOrd="0" presId="urn:microsoft.com/office/officeart/2005/8/layout/list1"/>
    <dgm:cxn modelId="{576A3B53-55B5-4085-88F0-0618645A82AA}" type="presParOf" srcId="{940DE2AD-E2D4-43A1-B8C4-0A9BF743F3EE}" destId="{64E2B23E-ED28-4703-9C4A-23204A924C90}" srcOrd="15" destOrd="0" presId="urn:microsoft.com/office/officeart/2005/8/layout/list1"/>
    <dgm:cxn modelId="{62C13732-4C1B-4B23-866A-B7CB1FF7C00B}" type="presParOf" srcId="{940DE2AD-E2D4-43A1-B8C4-0A9BF743F3EE}" destId="{72003EF5-CF97-407C-93E5-32B2906F71E9}" srcOrd="16" destOrd="0" presId="urn:microsoft.com/office/officeart/2005/8/layout/list1"/>
    <dgm:cxn modelId="{DBFF0B8B-303A-4459-B607-58F1A6A8BF03}" type="presParOf" srcId="{72003EF5-CF97-407C-93E5-32B2906F71E9}" destId="{DEA3E928-8F3C-46DD-9CD6-1F25AA4FA449}" srcOrd="0" destOrd="0" presId="urn:microsoft.com/office/officeart/2005/8/layout/list1"/>
    <dgm:cxn modelId="{35CEDE96-6133-441C-BE3D-610721F1D955}" type="presParOf" srcId="{72003EF5-CF97-407C-93E5-32B2906F71E9}" destId="{852B3F8A-BA00-4320-B78F-074AD1B00C56}" srcOrd="1" destOrd="0" presId="urn:microsoft.com/office/officeart/2005/8/layout/list1"/>
    <dgm:cxn modelId="{04998668-70AC-4980-A589-5C7D579B7CB2}" type="presParOf" srcId="{940DE2AD-E2D4-43A1-B8C4-0A9BF743F3EE}" destId="{070F05F2-CEC1-4968-86A4-38A48F60E33A}" srcOrd="17" destOrd="0" presId="urn:microsoft.com/office/officeart/2005/8/layout/list1"/>
    <dgm:cxn modelId="{580514A6-D659-4055-AFBF-EF3FC2898C45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 Emotions</a:t>
          </a:r>
          <a:endParaRPr lang="en-US" dirty="0"/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70BBDD7B-B1CD-4F6B-B43B-28F1698A614F}">
      <dgm:prSet/>
      <dgm:spPr/>
      <dgm:t>
        <a:bodyPr/>
        <a:lstStyle/>
        <a:p>
          <a:r>
            <a:rPr lang="en-US" dirty="0" smtClean="0"/>
            <a:t>To share your own physical, emotional and spiritual needs at an appropriate time.</a:t>
          </a:r>
          <a:endParaRPr lang="en-US" dirty="0"/>
        </a:p>
      </dgm:t>
    </dgm:pt>
    <dgm:pt modelId="{F021C251-DA65-4FD5-82BB-9DD61318DC54}" type="parTrans" cxnId="{AC010283-2DBC-4725-BF37-831EB8B9E5E4}">
      <dgm:prSet/>
      <dgm:spPr/>
      <dgm:t>
        <a:bodyPr/>
        <a:lstStyle/>
        <a:p>
          <a:endParaRPr lang="en-US"/>
        </a:p>
      </dgm:t>
    </dgm:pt>
    <dgm:pt modelId="{6174C5EE-9B76-4FFD-BE7F-3B1B5333313D}" type="sibTrans" cxnId="{AC010283-2DBC-4725-BF37-831EB8B9E5E4}">
      <dgm:prSet/>
      <dgm:spPr/>
      <dgm:t>
        <a:bodyPr/>
        <a:lstStyle/>
        <a:p>
          <a:endParaRPr lang="en-US"/>
        </a:p>
      </dgm:t>
    </dgm:pt>
    <dgm:pt modelId="{A95788A1-960A-4815-A826-3E10AF1B8B8B}">
      <dgm:prSet/>
      <dgm:spPr/>
      <dgm:t>
        <a:bodyPr/>
        <a:lstStyle/>
        <a:p>
          <a:r>
            <a:rPr lang="en-US" dirty="0" smtClean="0"/>
            <a:t>Set limits but offer/discuss alternatives</a:t>
          </a:r>
          <a:endParaRPr lang="en-US" dirty="0"/>
        </a:p>
      </dgm:t>
    </dgm:pt>
    <dgm:pt modelId="{8201E88F-09FF-4329-9E2A-93D357C7EEF6}" type="parTrans" cxnId="{250ED170-208E-4D8D-A031-5CE024700908}">
      <dgm:prSet/>
      <dgm:spPr/>
      <dgm:t>
        <a:bodyPr/>
        <a:lstStyle/>
        <a:p>
          <a:endParaRPr lang="en-US"/>
        </a:p>
      </dgm:t>
    </dgm:pt>
    <dgm:pt modelId="{4906083B-6B5B-4123-AAF4-7D5540565B76}" type="sibTrans" cxnId="{250ED170-208E-4D8D-A031-5CE024700908}">
      <dgm:prSet/>
      <dgm:spPr/>
      <dgm:t>
        <a:bodyPr/>
        <a:lstStyle/>
        <a:p>
          <a:endParaRPr lang="en-US"/>
        </a:p>
      </dgm:t>
    </dgm:pt>
    <dgm:pt modelId="{8E3D1FA4-0928-4A0F-A059-CA682E40CDE9}">
      <dgm:prSet/>
      <dgm:spPr/>
      <dgm:t>
        <a:bodyPr/>
        <a:lstStyle/>
        <a:p>
          <a:r>
            <a:rPr lang="en-US" dirty="0" smtClean="0"/>
            <a:t>Prepare to have multiple conversations</a:t>
          </a:r>
          <a:endParaRPr lang="en-US" dirty="0"/>
        </a:p>
      </dgm:t>
    </dgm:pt>
    <dgm:pt modelId="{F713E3FC-08DB-441F-BC2A-DC713108747C}" type="parTrans" cxnId="{81B3C8C3-E8B4-451B-8292-09A1710C9C83}">
      <dgm:prSet/>
      <dgm:spPr/>
    </dgm:pt>
    <dgm:pt modelId="{3FD6B44F-392D-427F-8E6B-E131AD47E8B7}" type="sibTrans" cxnId="{81B3C8C3-E8B4-451B-8292-09A1710C9C83}">
      <dgm:prSet/>
      <dgm:spPr/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250ED170-208E-4D8D-A031-5CE024700908}" srcId="{2D18519F-BFA8-4BD1-B814-117B4F8B0359}" destId="{A95788A1-960A-4815-A826-3E10AF1B8B8B}" srcOrd="1" destOrd="0" parTransId="{8201E88F-09FF-4329-9E2A-93D357C7EEF6}" sibTransId="{4906083B-6B5B-4123-AAF4-7D5540565B76}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AC010283-2DBC-4725-BF37-831EB8B9E5E4}" srcId="{2D18519F-BFA8-4BD1-B814-117B4F8B0359}" destId="{70BBDD7B-B1CD-4F6B-B43B-28F1698A614F}" srcOrd="0" destOrd="0" parTransId="{F021C251-DA65-4FD5-82BB-9DD61318DC54}" sibTransId="{6174C5EE-9B76-4FFD-BE7F-3B1B5333313D}"/>
    <dgm:cxn modelId="{B6418084-A3E5-46DA-B37F-36510964374C}" type="presOf" srcId="{F8203FA7-5156-40A3-83EE-7F715056020F}" destId="{C8C077CB-0D6D-4486-B06F-A840CC7337AD}" srcOrd="0" destOrd="0" presId="urn:microsoft.com/office/officeart/2005/8/layout/list1"/>
    <dgm:cxn modelId="{0E026EA9-54C7-46D3-BBA2-493940A85718}" type="presOf" srcId="{2D18519F-BFA8-4BD1-B814-117B4F8B0359}" destId="{F9EEAAC1-2C28-4086-B0EE-1373500AA4EE}" srcOrd="1" destOrd="0" presId="urn:microsoft.com/office/officeart/2005/8/layout/list1"/>
    <dgm:cxn modelId="{7DC130EA-CF51-4A0D-9E57-FEC3C841BF54}" type="presOf" srcId="{8E3D1FA4-0928-4A0F-A059-CA682E40CDE9}" destId="{C5A379B6-FE93-4D8C-98EA-FA8178933D18}" srcOrd="0" destOrd="2" presId="urn:microsoft.com/office/officeart/2005/8/layout/list1"/>
    <dgm:cxn modelId="{F1E384EA-8B34-4CCB-8FDA-CAB9D72A2128}" type="presOf" srcId="{2D18519F-BFA8-4BD1-B814-117B4F8B0359}" destId="{D6161155-A1B2-458E-BC0D-FE3F727D2851}" srcOrd="0" destOrd="0" presId="urn:microsoft.com/office/officeart/2005/8/layout/list1"/>
    <dgm:cxn modelId="{A2D111E6-A393-420B-A3EA-83B3925D34B4}" type="presOf" srcId="{85779EB2-E62F-4DB5-BF5A-B28940499C6E}" destId="{852B3F8A-BA00-4320-B78F-074AD1B00C56}" srcOrd="1" destOrd="0" presId="urn:microsoft.com/office/officeart/2005/8/layout/list1"/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4FAC4405-8226-4BD6-9E80-613153F4FA32}" type="presOf" srcId="{784B55E9-3C8C-48D0-A8BB-B12CD6B0428C}" destId="{92A75F68-0ED9-46FF-8D0D-10C15BBC5B8D}" srcOrd="0" destOrd="0" presId="urn:microsoft.com/office/officeart/2005/8/layout/list1"/>
    <dgm:cxn modelId="{4E62791D-D46A-4F93-9421-363527B1200B}" type="presOf" srcId="{117CD1C2-A43A-4535-ACA2-0FE545AA3B71}" destId="{C4F84A24-1F26-43AA-B2E5-54DC1A14775A}" srcOrd="0" destOrd="0" presId="urn:microsoft.com/office/officeart/2005/8/layout/list1"/>
    <dgm:cxn modelId="{6D9AE6DA-0138-4E42-B4C5-C7E36119D1E9}" type="presOf" srcId="{784B55E9-3C8C-48D0-A8BB-B12CD6B0428C}" destId="{44106F62-21F8-4BB3-963D-76571FCE4E02}" srcOrd="1" destOrd="0" presId="urn:microsoft.com/office/officeart/2005/8/layout/list1"/>
    <dgm:cxn modelId="{D1CA5384-1BE0-4DEF-B3BB-E070BA3B10AC}" type="presOf" srcId="{A95788A1-960A-4815-A826-3E10AF1B8B8B}" destId="{C5A379B6-FE93-4D8C-98EA-FA8178933D18}" srcOrd="0" destOrd="1" presId="urn:microsoft.com/office/officeart/2005/8/layout/list1"/>
    <dgm:cxn modelId="{C3A80D6E-CB56-4D28-99D5-3B485BC60A4C}" type="presOf" srcId="{F8203FA7-5156-40A3-83EE-7F715056020F}" destId="{674C94C8-4963-4291-AEE1-E7BDA805C803}" srcOrd="1" destOrd="0" presId="urn:microsoft.com/office/officeart/2005/8/layout/list1"/>
    <dgm:cxn modelId="{81B3C8C3-E8B4-451B-8292-09A1710C9C83}" srcId="{2D18519F-BFA8-4BD1-B814-117B4F8B0359}" destId="{8E3D1FA4-0928-4A0F-A059-CA682E40CDE9}" srcOrd="2" destOrd="0" parTransId="{F713E3FC-08DB-441F-BC2A-DC713108747C}" sibTransId="{3FD6B44F-392D-427F-8E6B-E131AD47E8B7}"/>
    <dgm:cxn modelId="{2C18CA62-1BFF-48BB-A9FC-C897DD554B4B}" type="presOf" srcId="{117CD1C2-A43A-4535-ACA2-0FE545AA3B71}" destId="{81744B7F-B257-41BC-A9B4-48B82797F077}" srcOrd="1" destOrd="0" presId="urn:microsoft.com/office/officeart/2005/8/layout/list1"/>
    <dgm:cxn modelId="{9F3E459F-2A59-40B8-975A-5B571F5E5179}" type="presOf" srcId="{70BBDD7B-B1CD-4F6B-B43B-28F1698A614F}" destId="{C5A379B6-FE93-4D8C-98EA-FA8178933D18}" srcOrd="0" destOrd="0" presId="urn:microsoft.com/office/officeart/2005/8/layout/list1"/>
    <dgm:cxn modelId="{4145A037-A471-4508-A5A0-9ED721A0585E}" type="presOf" srcId="{E23135AB-9E86-4EC1-9B04-44CC700C186E}" destId="{940DE2AD-E2D4-43A1-B8C4-0A9BF743F3EE}" srcOrd="0" destOrd="0" presId="urn:microsoft.com/office/officeart/2005/8/layout/list1"/>
    <dgm:cxn modelId="{13C7C9D2-3BB5-459F-866F-0A527DA92576}" type="presOf" srcId="{85779EB2-E62F-4DB5-BF5A-B28940499C6E}" destId="{DEA3E928-8F3C-46DD-9CD6-1F25AA4FA449}" srcOrd="0" destOrd="0" presId="urn:microsoft.com/office/officeart/2005/8/layout/list1"/>
    <dgm:cxn modelId="{F4D7D0F0-9E61-4324-810E-2546B3BC2EFA}" type="presParOf" srcId="{940DE2AD-E2D4-43A1-B8C4-0A9BF743F3EE}" destId="{5B962CD4-DEB9-41C2-97DD-FE447A4C6EE2}" srcOrd="0" destOrd="0" presId="urn:microsoft.com/office/officeart/2005/8/layout/list1"/>
    <dgm:cxn modelId="{26F89493-7851-454C-B47D-F0D2AF82FAED}" type="presParOf" srcId="{5B962CD4-DEB9-41C2-97DD-FE447A4C6EE2}" destId="{92A75F68-0ED9-46FF-8D0D-10C15BBC5B8D}" srcOrd="0" destOrd="0" presId="urn:microsoft.com/office/officeart/2005/8/layout/list1"/>
    <dgm:cxn modelId="{7FE1C36C-71B5-4C0E-8FF3-5A3ED8F1346B}" type="presParOf" srcId="{5B962CD4-DEB9-41C2-97DD-FE447A4C6EE2}" destId="{44106F62-21F8-4BB3-963D-76571FCE4E02}" srcOrd="1" destOrd="0" presId="urn:microsoft.com/office/officeart/2005/8/layout/list1"/>
    <dgm:cxn modelId="{AFB77F66-D478-4E69-87C1-C25B02FB65B4}" type="presParOf" srcId="{940DE2AD-E2D4-43A1-B8C4-0A9BF743F3EE}" destId="{3B771CC2-7612-481A-B7C8-37D582086F4F}" srcOrd="1" destOrd="0" presId="urn:microsoft.com/office/officeart/2005/8/layout/list1"/>
    <dgm:cxn modelId="{73706C86-803D-4389-8D6D-3BC7EE8217E8}" type="presParOf" srcId="{940DE2AD-E2D4-43A1-B8C4-0A9BF743F3EE}" destId="{1EC8BF7A-3DFD-4B87-B2CC-296E0D45EA27}" srcOrd="2" destOrd="0" presId="urn:microsoft.com/office/officeart/2005/8/layout/list1"/>
    <dgm:cxn modelId="{F98CDB26-55E8-4AF0-9D46-AB01376B750F}" type="presParOf" srcId="{940DE2AD-E2D4-43A1-B8C4-0A9BF743F3EE}" destId="{CD657ACC-BB3B-42D0-A234-7B8865337D25}" srcOrd="3" destOrd="0" presId="urn:microsoft.com/office/officeart/2005/8/layout/list1"/>
    <dgm:cxn modelId="{CB017330-6A91-4C07-91B4-F32E4892704D}" type="presParOf" srcId="{940DE2AD-E2D4-43A1-B8C4-0A9BF743F3EE}" destId="{3828D4B5-DE81-4631-AA53-B8606AC842B5}" srcOrd="4" destOrd="0" presId="urn:microsoft.com/office/officeart/2005/8/layout/list1"/>
    <dgm:cxn modelId="{618B52F5-3AC7-4260-A24A-84686AD0208B}" type="presParOf" srcId="{3828D4B5-DE81-4631-AA53-B8606AC842B5}" destId="{C8C077CB-0D6D-4486-B06F-A840CC7337AD}" srcOrd="0" destOrd="0" presId="urn:microsoft.com/office/officeart/2005/8/layout/list1"/>
    <dgm:cxn modelId="{C1623D48-0F5B-4F2A-8531-AB5E60339FD2}" type="presParOf" srcId="{3828D4B5-DE81-4631-AA53-B8606AC842B5}" destId="{674C94C8-4963-4291-AEE1-E7BDA805C803}" srcOrd="1" destOrd="0" presId="urn:microsoft.com/office/officeart/2005/8/layout/list1"/>
    <dgm:cxn modelId="{218F7C63-A7C5-4147-BD0F-D4AFA5AAD4AC}" type="presParOf" srcId="{940DE2AD-E2D4-43A1-B8C4-0A9BF743F3EE}" destId="{374CCC03-D7AE-498E-B940-9C3D9B4957DC}" srcOrd="5" destOrd="0" presId="urn:microsoft.com/office/officeart/2005/8/layout/list1"/>
    <dgm:cxn modelId="{502518CF-899D-47B5-960D-BCE4005F800A}" type="presParOf" srcId="{940DE2AD-E2D4-43A1-B8C4-0A9BF743F3EE}" destId="{A31A606B-2619-4272-B34B-0D7BD349682F}" srcOrd="6" destOrd="0" presId="urn:microsoft.com/office/officeart/2005/8/layout/list1"/>
    <dgm:cxn modelId="{6069359B-CCF3-474E-9232-6B10B75E92BC}" type="presParOf" srcId="{940DE2AD-E2D4-43A1-B8C4-0A9BF743F3EE}" destId="{8E3FE023-FC76-4C8E-AF4C-A2F0F11D2FC5}" srcOrd="7" destOrd="0" presId="urn:microsoft.com/office/officeart/2005/8/layout/list1"/>
    <dgm:cxn modelId="{A90F92C0-25D8-4124-A19A-432E86BDE396}" type="presParOf" srcId="{940DE2AD-E2D4-43A1-B8C4-0A9BF743F3EE}" destId="{80048B6F-A65C-406D-AF89-9A96C135E023}" srcOrd="8" destOrd="0" presId="urn:microsoft.com/office/officeart/2005/8/layout/list1"/>
    <dgm:cxn modelId="{65F3E254-7449-4E72-92E9-C71D2627B844}" type="presParOf" srcId="{80048B6F-A65C-406D-AF89-9A96C135E023}" destId="{C4F84A24-1F26-43AA-B2E5-54DC1A14775A}" srcOrd="0" destOrd="0" presId="urn:microsoft.com/office/officeart/2005/8/layout/list1"/>
    <dgm:cxn modelId="{ED2FDFE7-0BF7-4A33-8715-6589279361E5}" type="presParOf" srcId="{80048B6F-A65C-406D-AF89-9A96C135E023}" destId="{81744B7F-B257-41BC-A9B4-48B82797F077}" srcOrd="1" destOrd="0" presId="urn:microsoft.com/office/officeart/2005/8/layout/list1"/>
    <dgm:cxn modelId="{00DE95E8-3FF7-4E3C-955C-EF73FBFE93D5}" type="presParOf" srcId="{940DE2AD-E2D4-43A1-B8C4-0A9BF743F3EE}" destId="{8FE17314-0903-48EE-84D6-456F9932A9CE}" srcOrd="9" destOrd="0" presId="urn:microsoft.com/office/officeart/2005/8/layout/list1"/>
    <dgm:cxn modelId="{86338004-932E-408B-BE6C-C1E194798029}" type="presParOf" srcId="{940DE2AD-E2D4-43A1-B8C4-0A9BF743F3EE}" destId="{00C26CE1-3DB2-4066-8817-A21ABD4EE39A}" srcOrd="10" destOrd="0" presId="urn:microsoft.com/office/officeart/2005/8/layout/list1"/>
    <dgm:cxn modelId="{1AA433AF-A999-43D8-8A1B-EA3F8E07A143}" type="presParOf" srcId="{940DE2AD-E2D4-43A1-B8C4-0A9BF743F3EE}" destId="{93D856A1-7A67-43AC-86A7-29647C3708B6}" srcOrd="11" destOrd="0" presId="urn:microsoft.com/office/officeart/2005/8/layout/list1"/>
    <dgm:cxn modelId="{C93BDDBF-445B-427F-81ED-DDC56A4D74BF}" type="presParOf" srcId="{940DE2AD-E2D4-43A1-B8C4-0A9BF743F3EE}" destId="{88BFCADA-4EEE-428B-9F64-5CDDF8F52F92}" srcOrd="12" destOrd="0" presId="urn:microsoft.com/office/officeart/2005/8/layout/list1"/>
    <dgm:cxn modelId="{BDD74269-97E9-4590-B466-643739B6DAD7}" type="presParOf" srcId="{88BFCADA-4EEE-428B-9F64-5CDDF8F52F92}" destId="{D6161155-A1B2-458E-BC0D-FE3F727D2851}" srcOrd="0" destOrd="0" presId="urn:microsoft.com/office/officeart/2005/8/layout/list1"/>
    <dgm:cxn modelId="{EE7C74F0-8268-461F-8938-2428744829CB}" type="presParOf" srcId="{88BFCADA-4EEE-428B-9F64-5CDDF8F52F92}" destId="{F9EEAAC1-2C28-4086-B0EE-1373500AA4EE}" srcOrd="1" destOrd="0" presId="urn:microsoft.com/office/officeart/2005/8/layout/list1"/>
    <dgm:cxn modelId="{2955E056-9DD2-4F7A-B8D3-1FDEF0F6EFE7}" type="presParOf" srcId="{940DE2AD-E2D4-43A1-B8C4-0A9BF743F3EE}" destId="{A8E222BC-5BE9-49D3-9B95-9AEFAD4893FA}" srcOrd="13" destOrd="0" presId="urn:microsoft.com/office/officeart/2005/8/layout/list1"/>
    <dgm:cxn modelId="{E8A45D26-5CBF-4F58-8397-15E379D0A5E2}" type="presParOf" srcId="{940DE2AD-E2D4-43A1-B8C4-0A9BF743F3EE}" destId="{C5A379B6-FE93-4D8C-98EA-FA8178933D18}" srcOrd="14" destOrd="0" presId="urn:microsoft.com/office/officeart/2005/8/layout/list1"/>
    <dgm:cxn modelId="{5A4E364E-E2F5-4450-ACF1-D4A4EB197304}" type="presParOf" srcId="{940DE2AD-E2D4-43A1-B8C4-0A9BF743F3EE}" destId="{64E2B23E-ED28-4703-9C4A-23204A924C90}" srcOrd="15" destOrd="0" presId="urn:microsoft.com/office/officeart/2005/8/layout/list1"/>
    <dgm:cxn modelId="{2860C21A-021C-496B-81A9-43FC851051B2}" type="presParOf" srcId="{940DE2AD-E2D4-43A1-B8C4-0A9BF743F3EE}" destId="{72003EF5-CF97-407C-93E5-32B2906F71E9}" srcOrd="16" destOrd="0" presId="urn:microsoft.com/office/officeart/2005/8/layout/list1"/>
    <dgm:cxn modelId="{17A080FB-310E-4771-9EC9-0E5F0847DDC7}" type="presParOf" srcId="{72003EF5-CF97-407C-93E5-32B2906F71E9}" destId="{DEA3E928-8F3C-46DD-9CD6-1F25AA4FA449}" srcOrd="0" destOrd="0" presId="urn:microsoft.com/office/officeart/2005/8/layout/list1"/>
    <dgm:cxn modelId="{7A53CEC3-91F3-4A16-9419-CB2A5A829DAE}" type="presParOf" srcId="{72003EF5-CF97-407C-93E5-32B2906F71E9}" destId="{852B3F8A-BA00-4320-B78F-074AD1B00C56}" srcOrd="1" destOrd="0" presId="urn:microsoft.com/office/officeart/2005/8/layout/list1"/>
    <dgm:cxn modelId="{58CFC163-020D-48D4-9118-C4894998230D}" type="presParOf" srcId="{940DE2AD-E2D4-43A1-B8C4-0A9BF743F3EE}" destId="{070F05F2-CEC1-4968-86A4-38A48F60E33A}" srcOrd="17" destOrd="0" presId="urn:microsoft.com/office/officeart/2005/8/layout/list1"/>
    <dgm:cxn modelId="{5896F77F-BD4C-4E4A-9E3B-34AC8A2DF95C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3135AB-9E86-4EC1-9B04-44CC700C18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B55E9-3C8C-48D0-A8BB-B12CD6B0428C}">
      <dgm:prSet phldrT="[Text]"/>
      <dgm:spPr/>
      <dgm:t>
        <a:bodyPr/>
        <a:lstStyle/>
        <a:p>
          <a:r>
            <a:rPr lang="en-US" dirty="0" smtClean="0"/>
            <a:t>Seek to Understand</a:t>
          </a:r>
          <a:endParaRPr lang="en-US" dirty="0"/>
        </a:p>
      </dgm:t>
    </dgm:pt>
    <dgm:pt modelId="{EA4A87AC-6274-48EE-80CB-374C8332A70F}" type="parTrans" cxnId="{A94EC078-99A3-4EDE-B1D1-0F2BAACE8A14}">
      <dgm:prSet/>
      <dgm:spPr/>
      <dgm:t>
        <a:bodyPr/>
        <a:lstStyle/>
        <a:p>
          <a:endParaRPr lang="en-US"/>
        </a:p>
      </dgm:t>
    </dgm:pt>
    <dgm:pt modelId="{9AF85C19-3DA5-4578-9F6F-AA70A73502F4}" type="sibTrans" cxnId="{A94EC078-99A3-4EDE-B1D1-0F2BAACE8A14}">
      <dgm:prSet/>
      <dgm:spPr/>
      <dgm:t>
        <a:bodyPr/>
        <a:lstStyle/>
        <a:p>
          <a:endParaRPr lang="en-US"/>
        </a:p>
      </dgm:t>
    </dgm:pt>
    <dgm:pt modelId="{F8203FA7-5156-40A3-83EE-7F715056020F}">
      <dgm:prSet phldrT="[Text]"/>
      <dgm:spPr/>
      <dgm:t>
        <a:bodyPr/>
        <a:lstStyle/>
        <a:p>
          <a:r>
            <a:rPr lang="en-US" dirty="0" smtClean="0"/>
            <a:t>Affirm and Validate</a:t>
          </a:r>
          <a:endParaRPr lang="en-US" dirty="0"/>
        </a:p>
      </dgm:t>
    </dgm:pt>
    <dgm:pt modelId="{16058664-46A7-48F1-85EB-48694086655D}" type="parTrans" cxnId="{CC7EFC9B-0ABE-4349-801F-DD3EC23BE375}">
      <dgm:prSet/>
      <dgm:spPr/>
      <dgm:t>
        <a:bodyPr/>
        <a:lstStyle/>
        <a:p>
          <a:endParaRPr lang="en-US"/>
        </a:p>
      </dgm:t>
    </dgm:pt>
    <dgm:pt modelId="{3F9989B7-EE74-4249-8009-8B13766ADB72}" type="sibTrans" cxnId="{CC7EFC9B-0ABE-4349-801F-DD3EC23BE375}">
      <dgm:prSet/>
      <dgm:spPr/>
      <dgm:t>
        <a:bodyPr/>
        <a:lstStyle/>
        <a:p>
          <a:endParaRPr lang="en-US"/>
        </a:p>
      </dgm:t>
    </dgm:pt>
    <dgm:pt modelId="{117CD1C2-A43A-4535-ACA2-0FE545AA3B71}">
      <dgm:prSet phldrT="[Text]"/>
      <dgm:spPr/>
      <dgm:t>
        <a:bodyPr/>
        <a:lstStyle/>
        <a:p>
          <a:r>
            <a:rPr lang="en-US" dirty="0" smtClean="0"/>
            <a:t>Provide support to reassure</a:t>
          </a:r>
          <a:endParaRPr lang="en-US" dirty="0"/>
        </a:p>
      </dgm:t>
    </dgm:pt>
    <dgm:pt modelId="{27813DAE-2270-48A4-8F97-4528F01EA98F}" type="parTrans" cxnId="{C623480F-DA46-4C86-8320-C3736D572481}">
      <dgm:prSet/>
      <dgm:spPr/>
      <dgm:t>
        <a:bodyPr/>
        <a:lstStyle/>
        <a:p>
          <a:endParaRPr lang="en-US"/>
        </a:p>
      </dgm:t>
    </dgm:pt>
    <dgm:pt modelId="{9557DB91-AD68-4212-8014-49B6FDD62503}" type="sibTrans" cxnId="{C623480F-DA46-4C86-8320-C3736D572481}">
      <dgm:prSet/>
      <dgm:spPr/>
      <dgm:t>
        <a:bodyPr/>
        <a:lstStyle/>
        <a:p>
          <a:endParaRPr lang="en-US"/>
        </a:p>
      </dgm:t>
    </dgm:pt>
    <dgm:pt modelId="{2D18519F-BFA8-4BD1-B814-117B4F8B0359}">
      <dgm:prSet/>
      <dgm:spPr/>
      <dgm:t>
        <a:bodyPr/>
        <a:lstStyle/>
        <a:p>
          <a:r>
            <a:rPr lang="en-US" dirty="0" smtClean="0"/>
            <a:t>Initiate Brave Conversations</a:t>
          </a:r>
          <a:endParaRPr lang="en-US" dirty="0"/>
        </a:p>
      </dgm:t>
    </dgm:pt>
    <dgm:pt modelId="{08A48340-BB6C-4D86-B21A-262228EC0E28}" type="parTrans" cxnId="{85302586-105F-434A-94A1-C080D0805386}">
      <dgm:prSet/>
      <dgm:spPr/>
      <dgm:t>
        <a:bodyPr/>
        <a:lstStyle/>
        <a:p>
          <a:endParaRPr lang="en-US"/>
        </a:p>
      </dgm:t>
    </dgm:pt>
    <dgm:pt modelId="{9F62C863-DC18-4D78-AF7D-12178384E50F}" type="sibTrans" cxnId="{85302586-105F-434A-94A1-C080D0805386}">
      <dgm:prSet/>
      <dgm:spPr/>
      <dgm:t>
        <a:bodyPr/>
        <a:lstStyle/>
        <a:p>
          <a:endParaRPr lang="en-US"/>
        </a:p>
      </dgm:t>
    </dgm:pt>
    <dgm:pt modelId="{85779EB2-E62F-4DB5-BF5A-B28940499C6E}">
      <dgm:prSet/>
      <dgm:spPr/>
      <dgm:t>
        <a:bodyPr/>
        <a:lstStyle/>
        <a:p>
          <a:r>
            <a:rPr lang="en-US" dirty="0" smtClean="0"/>
            <a:t>Be Present and Patient to Prepare</a:t>
          </a:r>
          <a:endParaRPr lang="en-US" dirty="0"/>
        </a:p>
      </dgm:t>
    </dgm:pt>
    <dgm:pt modelId="{97EAFE33-5447-4760-AABA-D380268BC665}" type="parTrans" cxnId="{F37A9403-7FA2-4952-BFA3-174B31EFBC79}">
      <dgm:prSet/>
      <dgm:spPr/>
      <dgm:t>
        <a:bodyPr/>
        <a:lstStyle/>
        <a:p>
          <a:endParaRPr lang="en-US"/>
        </a:p>
      </dgm:t>
    </dgm:pt>
    <dgm:pt modelId="{16185DC2-4E55-48CE-9B70-E62D1CAA13B5}" type="sibTrans" cxnId="{F37A9403-7FA2-4952-BFA3-174B31EFBC79}">
      <dgm:prSet/>
      <dgm:spPr/>
      <dgm:t>
        <a:bodyPr/>
        <a:lstStyle/>
        <a:p>
          <a:endParaRPr lang="en-US"/>
        </a:p>
      </dgm:t>
    </dgm:pt>
    <dgm:pt modelId="{42821D83-B935-4497-83D2-65EBA6D93AD4}">
      <dgm:prSet/>
      <dgm:spPr/>
      <dgm:t>
        <a:bodyPr/>
        <a:lstStyle/>
        <a:p>
          <a:r>
            <a:rPr lang="en-US" dirty="0" smtClean="0"/>
            <a:t>Changes and transitions.  </a:t>
          </a:r>
          <a:endParaRPr lang="en-US" dirty="0"/>
        </a:p>
      </dgm:t>
    </dgm:pt>
    <dgm:pt modelId="{618EDEA5-B717-47E6-9D01-175EEE4D2EE6}" type="parTrans" cxnId="{7E97926D-1730-400E-9AA8-26E17B91FB43}">
      <dgm:prSet/>
      <dgm:spPr/>
    </dgm:pt>
    <dgm:pt modelId="{D113ADFC-BF4A-42EB-B4BA-79083F7FFAF7}" type="sibTrans" cxnId="{7E97926D-1730-400E-9AA8-26E17B91FB43}">
      <dgm:prSet/>
      <dgm:spPr/>
    </dgm:pt>
    <dgm:pt modelId="{46CC57FD-B5B5-43D4-8EED-B2981BCD487E}">
      <dgm:prSet/>
      <dgm:spPr/>
      <dgm:t>
        <a:bodyPr/>
        <a:lstStyle/>
        <a:p>
          <a:r>
            <a:rPr lang="en-US" dirty="0" smtClean="0"/>
            <a:t>Manage realistic expectations </a:t>
          </a:r>
          <a:endParaRPr lang="en-US" dirty="0"/>
        </a:p>
      </dgm:t>
    </dgm:pt>
    <dgm:pt modelId="{3392FF19-BFF5-4E0E-978B-FC305997B887}" type="parTrans" cxnId="{27AC27AC-3270-4210-AE0E-A5A4FB457CFA}">
      <dgm:prSet/>
      <dgm:spPr/>
    </dgm:pt>
    <dgm:pt modelId="{DE5DD934-697B-49E4-A14A-C8E79FCA840E}" type="sibTrans" cxnId="{27AC27AC-3270-4210-AE0E-A5A4FB457CFA}">
      <dgm:prSet/>
      <dgm:spPr/>
    </dgm:pt>
    <dgm:pt modelId="{940DE2AD-E2D4-43A1-B8C4-0A9BF743F3EE}" type="pres">
      <dgm:prSet presAssocID="{E23135AB-9E86-4EC1-9B04-44CC700C18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62CD4-DEB9-41C2-97DD-FE447A4C6EE2}" type="pres">
      <dgm:prSet presAssocID="{784B55E9-3C8C-48D0-A8BB-B12CD6B0428C}" presName="parentLin" presStyleCnt="0"/>
      <dgm:spPr/>
    </dgm:pt>
    <dgm:pt modelId="{92A75F68-0ED9-46FF-8D0D-10C15BBC5B8D}" type="pres">
      <dgm:prSet presAssocID="{784B55E9-3C8C-48D0-A8BB-B12CD6B042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106F62-21F8-4BB3-963D-76571FCE4E02}" type="pres">
      <dgm:prSet presAssocID="{784B55E9-3C8C-48D0-A8BB-B12CD6B04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1CC2-7612-481A-B7C8-37D582086F4F}" type="pres">
      <dgm:prSet presAssocID="{784B55E9-3C8C-48D0-A8BB-B12CD6B0428C}" presName="negativeSpace" presStyleCnt="0"/>
      <dgm:spPr/>
    </dgm:pt>
    <dgm:pt modelId="{1EC8BF7A-3DFD-4B87-B2CC-296E0D45EA27}" type="pres">
      <dgm:prSet presAssocID="{784B55E9-3C8C-48D0-A8BB-B12CD6B0428C}" presName="childText" presStyleLbl="conFgAcc1" presStyleIdx="0" presStyleCnt="5">
        <dgm:presLayoutVars>
          <dgm:bulletEnabled val="1"/>
        </dgm:presLayoutVars>
      </dgm:prSet>
      <dgm:spPr/>
    </dgm:pt>
    <dgm:pt modelId="{CD657ACC-BB3B-42D0-A234-7B8865337D25}" type="pres">
      <dgm:prSet presAssocID="{9AF85C19-3DA5-4578-9F6F-AA70A73502F4}" presName="spaceBetweenRectangles" presStyleCnt="0"/>
      <dgm:spPr/>
    </dgm:pt>
    <dgm:pt modelId="{3828D4B5-DE81-4631-AA53-B8606AC842B5}" type="pres">
      <dgm:prSet presAssocID="{F8203FA7-5156-40A3-83EE-7F715056020F}" presName="parentLin" presStyleCnt="0"/>
      <dgm:spPr/>
    </dgm:pt>
    <dgm:pt modelId="{C8C077CB-0D6D-4486-B06F-A840CC7337AD}" type="pres">
      <dgm:prSet presAssocID="{F8203FA7-5156-40A3-83EE-7F71505602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74C94C8-4963-4291-AEE1-E7BDA805C803}" type="pres">
      <dgm:prSet presAssocID="{F8203FA7-5156-40A3-83EE-7F71505602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CCC03-D7AE-498E-B940-9C3D9B4957DC}" type="pres">
      <dgm:prSet presAssocID="{F8203FA7-5156-40A3-83EE-7F715056020F}" presName="negativeSpace" presStyleCnt="0"/>
      <dgm:spPr/>
    </dgm:pt>
    <dgm:pt modelId="{A31A606B-2619-4272-B34B-0D7BD349682F}" type="pres">
      <dgm:prSet presAssocID="{F8203FA7-5156-40A3-83EE-7F715056020F}" presName="childText" presStyleLbl="conFgAcc1" presStyleIdx="1" presStyleCnt="5">
        <dgm:presLayoutVars>
          <dgm:bulletEnabled val="1"/>
        </dgm:presLayoutVars>
      </dgm:prSet>
      <dgm:spPr/>
    </dgm:pt>
    <dgm:pt modelId="{8E3FE023-FC76-4C8E-AF4C-A2F0F11D2FC5}" type="pres">
      <dgm:prSet presAssocID="{3F9989B7-EE74-4249-8009-8B13766ADB72}" presName="spaceBetweenRectangles" presStyleCnt="0"/>
      <dgm:spPr/>
    </dgm:pt>
    <dgm:pt modelId="{80048B6F-A65C-406D-AF89-9A96C135E023}" type="pres">
      <dgm:prSet presAssocID="{117CD1C2-A43A-4535-ACA2-0FE545AA3B71}" presName="parentLin" presStyleCnt="0"/>
      <dgm:spPr/>
    </dgm:pt>
    <dgm:pt modelId="{C4F84A24-1F26-43AA-B2E5-54DC1A14775A}" type="pres">
      <dgm:prSet presAssocID="{117CD1C2-A43A-4535-ACA2-0FE545AA3B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1744B7F-B257-41BC-A9B4-48B82797F077}" type="pres">
      <dgm:prSet presAssocID="{117CD1C2-A43A-4535-ACA2-0FE545AA3B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7314-0903-48EE-84D6-456F9932A9CE}" type="pres">
      <dgm:prSet presAssocID="{117CD1C2-A43A-4535-ACA2-0FE545AA3B71}" presName="negativeSpace" presStyleCnt="0"/>
      <dgm:spPr/>
    </dgm:pt>
    <dgm:pt modelId="{00C26CE1-3DB2-4066-8817-A21ABD4EE39A}" type="pres">
      <dgm:prSet presAssocID="{117CD1C2-A43A-4535-ACA2-0FE545AA3B71}" presName="childText" presStyleLbl="conFgAcc1" presStyleIdx="2" presStyleCnt="5">
        <dgm:presLayoutVars>
          <dgm:bulletEnabled val="1"/>
        </dgm:presLayoutVars>
      </dgm:prSet>
      <dgm:spPr/>
    </dgm:pt>
    <dgm:pt modelId="{93D856A1-7A67-43AC-86A7-29647C3708B6}" type="pres">
      <dgm:prSet presAssocID="{9557DB91-AD68-4212-8014-49B6FDD62503}" presName="spaceBetweenRectangles" presStyleCnt="0"/>
      <dgm:spPr/>
    </dgm:pt>
    <dgm:pt modelId="{88BFCADA-4EEE-428B-9F64-5CDDF8F52F92}" type="pres">
      <dgm:prSet presAssocID="{2D18519F-BFA8-4BD1-B814-117B4F8B0359}" presName="parentLin" presStyleCnt="0"/>
      <dgm:spPr/>
    </dgm:pt>
    <dgm:pt modelId="{D6161155-A1B2-458E-BC0D-FE3F727D2851}" type="pres">
      <dgm:prSet presAssocID="{2D18519F-BFA8-4BD1-B814-117B4F8B03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9EEAAC1-2C28-4086-B0EE-1373500AA4EE}" type="pres">
      <dgm:prSet presAssocID="{2D18519F-BFA8-4BD1-B814-117B4F8B03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22BC-5BE9-49D3-9B95-9AEFAD4893FA}" type="pres">
      <dgm:prSet presAssocID="{2D18519F-BFA8-4BD1-B814-117B4F8B0359}" presName="negativeSpace" presStyleCnt="0"/>
      <dgm:spPr/>
    </dgm:pt>
    <dgm:pt modelId="{C5A379B6-FE93-4D8C-98EA-FA8178933D18}" type="pres">
      <dgm:prSet presAssocID="{2D18519F-BFA8-4BD1-B814-117B4F8B0359}" presName="childText" presStyleLbl="conFgAcc1" presStyleIdx="3" presStyleCnt="5">
        <dgm:presLayoutVars>
          <dgm:bulletEnabled val="1"/>
        </dgm:presLayoutVars>
      </dgm:prSet>
      <dgm:spPr/>
    </dgm:pt>
    <dgm:pt modelId="{64E2B23E-ED28-4703-9C4A-23204A924C90}" type="pres">
      <dgm:prSet presAssocID="{9F62C863-DC18-4D78-AF7D-12178384E50F}" presName="spaceBetweenRectangles" presStyleCnt="0"/>
      <dgm:spPr/>
    </dgm:pt>
    <dgm:pt modelId="{72003EF5-CF97-407C-93E5-32B2906F71E9}" type="pres">
      <dgm:prSet presAssocID="{85779EB2-E62F-4DB5-BF5A-B28940499C6E}" presName="parentLin" presStyleCnt="0"/>
      <dgm:spPr/>
    </dgm:pt>
    <dgm:pt modelId="{DEA3E928-8F3C-46DD-9CD6-1F25AA4FA449}" type="pres">
      <dgm:prSet presAssocID="{85779EB2-E62F-4DB5-BF5A-B28940499C6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52B3F8A-BA00-4320-B78F-074AD1B00C56}" type="pres">
      <dgm:prSet presAssocID="{85779EB2-E62F-4DB5-BF5A-B28940499C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05F2-CEC1-4968-86A4-38A48F60E33A}" type="pres">
      <dgm:prSet presAssocID="{85779EB2-E62F-4DB5-BF5A-B28940499C6E}" presName="negativeSpace" presStyleCnt="0"/>
      <dgm:spPr/>
    </dgm:pt>
    <dgm:pt modelId="{DC1825A4-2A7B-473B-A7F7-5730933C6576}" type="pres">
      <dgm:prSet presAssocID="{85779EB2-E62F-4DB5-BF5A-B28940499C6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3480F-DA46-4C86-8320-C3736D572481}" srcId="{E23135AB-9E86-4EC1-9B04-44CC700C186E}" destId="{117CD1C2-A43A-4535-ACA2-0FE545AA3B71}" srcOrd="2" destOrd="0" parTransId="{27813DAE-2270-48A4-8F97-4528F01EA98F}" sibTransId="{9557DB91-AD68-4212-8014-49B6FDD62503}"/>
    <dgm:cxn modelId="{C2AD4C57-0F72-45A8-BA73-49CD3108B282}" type="presOf" srcId="{117CD1C2-A43A-4535-ACA2-0FE545AA3B71}" destId="{81744B7F-B257-41BC-A9B4-48B82797F077}" srcOrd="1" destOrd="0" presId="urn:microsoft.com/office/officeart/2005/8/layout/list1"/>
    <dgm:cxn modelId="{27AC27AC-3270-4210-AE0E-A5A4FB457CFA}" srcId="{85779EB2-E62F-4DB5-BF5A-B28940499C6E}" destId="{46CC57FD-B5B5-43D4-8EED-B2981BCD487E}" srcOrd="1" destOrd="0" parTransId="{3392FF19-BFF5-4E0E-978B-FC305997B887}" sibTransId="{DE5DD934-697B-49E4-A14A-C8E79FCA840E}"/>
    <dgm:cxn modelId="{8FF21C0E-4CFE-4A12-BD98-24CA37634F19}" type="presOf" srcId="{117CD1C2-A43A-4535-ACA2-0FE545AA3B71}" destId="{C4F84A24-1F26-43AA-B2E5-54DC1A14775A}" srcOrd="0" destOrd="0" presId="urn:microsoft.com/office/officeart/2005/8/layout/list1"/>
    <dgm:cxn modelId="{7E97926D-1730-400E-9AA8-26E17B91FB43}" srcId="{85779EB2-E62F-4DB5-BF5A-B28940499C6E}" destId="{42821D83-B935-4497-83D2-65EBA6D93AD4}" srcOrd="0" destOrd="0" parTransId="{618EDEA5-B717-47E6-9D01-175EEE4D2EE6}" sibTransId="{D113ADFC-BF4A-42EB-B4BA-79083F7FFAF7}"/>
    <dgm:cxn modelId="{DD9A7064-599D-452D-A694-D7D1F240BAEA}" type="presOf" srcId="{2D18519F-BFA8-4BD1-B814-117B4F8B0359}" destId="{F9EEAAC1-2C28-4086-B0EE-1373500AA4EE}" srcOrd="1" destOrd="0" presId="urn:microsoft.com/office/officeart/2005/8/layout/list1"/>
    <dgm:cxn modelId="{A94EC078-99A3-4EDE-B1D1-0F2BAACE8A14}" srcId="{E23135AB-9E86-4EC1-9B04-44CC700C186E}" destId="{784B55E9-3C8C-48D0-A8BB-B12CD6B0428C}" srcOrd="0" destOrd="0" parTransId="{EA4A87AC-6274-48EE-80CB-374C8332A70F}" sibTransId="{9AF85C19-3DA5-4578-9F6F-AA70A73502F4}"/>
    <dgm:cxn modelId="{F37A9403-7FA2-4952-BFA3-174B31EFBC79}" srcId="{E23135AB-9E86-4EC1-9B04-44CC700C186E}" destId="{85779EB2-E62F-4DB5-BF5A-B28940499C6E}" srcOrd="4" destOrd="0" parTransId="{97EAFE33-5447-4760-AABA-D380268BC665}" sibTransId="{16185DC2-4E55-48CE-9B70-E62D1CAA13B5}"/>
    <dgm:cxn modelId="{61E771D0-8C20-49FD-A6F5-C99E098CBBA5}" type="presOf" srcId="{E23135AB-9E86-4EC1-9B04-44CC700C186E}" destId="{940DE2AD-E2D4-43A1-B8C4-0A9BF743F3EE}" srcOrd="0" destOrd="0" presId="urn:microsoft.com/office/officeart/2005/8/layout/list1"/>
    <dgm:cxn modelId="{D5074E40-788E-434B-ADB0-F06491263449}" type="presOf" srcId="{F8203FA7-5156-40A3-83EE-7F715056020F}" destId="{C8C077CB-0D6D-4486-B06F-A840CC7337AD}" srcOrd="0" destOrd="0" presId="urn:microsoft.com/office/officeart/2005/8/layout/list1"/>
    <dgm:cxn modelId="{8C46890C-DDCE-4515-BF6D-73795D56D110}" type="presOf" srcId="{2D18519F-BFA8-4BD1-B814-117B4F8B0359}" destId="{D6161155-A1B2-458E-BC0D-FE3F727D2851}" srcOrd="0" destOrd="0" presId="urn:microsoft.com/office/officeart/2005/8/layout/list1"/>
    <dgm:cxn modelId="{DD5A2651-CEF8-4E5A-862C-6DA283D524AA}" type="presOf" srcId="{F8203FA7-5156-40A3-83EE-7F715056020F}" destId="{674C94C8-4963-4291-AEE1-E7BDA805C803}" srcOrd="1" destOrd="0" presId="urn:microsoft.com/office/officeart/2005/8/layout/list1"/>
    <dgm:cxn modelId="{2D68C475-9F49-4FCE-A7A3-F2BE0837BA21}" type="presOf" srcId="{85779EB2-E62F-4DB5-BF5A-B28940499C6E}" destId="{DEA3E928-8F3C-46DD-9CD6-1F25AA4FA449}" srcOrd="0" destOrd="0" presId="urn:microsoft.com/office/officeart/2005/8/layout/list1"/>
    <dgm:cxn modelId="{777C4794-D71D-442D-98FF-6B81E6026D6B}" type="presOf" srcId="{46CC57FD-B5B5-43D4-8EED-B2981BCD487E}" destId="{DC1825A4-2A7B-473B-A7F7-5730933C6576}" srcOrd="0" destOrd="1" presId="urn:microsoft.com/office/officeart/2005/8/layout/list1"/>
    <dgm:cxn modelId="{0E94C9E4-2610-43BE-8FED-2D809BAAA9FC}" type="presOf" srcId="{85779EB2-E62F-4DB5-BF5A-B28940499C6E}" destId="{852B3F8A-BA00-4320-B78F-074AD1B00C56}" srcOrd="1" destOrd="0" presId="urn:microsoft.com/office/officeart/2005/8/layout/list1"/>
    <dgm:cxn modelId="{2E54811D-C89C-4B5E-8DED-5332408D1089}" type="presOf" srcId="{784B55E9-3C8C-48D0-A8BB-B12CD6B0428C}" destId="{92A75F68-0ED9-46FF-8D0D-10C15BBC5B8D}" srcOrd="0" destOrd="0" presId="urn:microsoft.com/office/officeart/2005/8/layout/list1"/>
    <dgm:cxn modelId="{FA23EAA0-C41E-4139-9029-B4674A7FAD01}" type="presOf" srcId="{42821D83-B935-4497-83D2-65EBA6D93AD4}" destId="{DC1825A4-2A7B-473B-A7F7-5730933C6576}" srcOrd="0" destOrd="0" presId="urn:microsoft.com/office/officeart/2005/8/layout/list1"/>
    <dgm:cxn modelId="{CC7EFC9B-0ABE-4349-801F-DD3EC23BE375}" srcId="{E23135AB-9E86-4EC1-9B04-44CC700C186E}" destId="{F8203FA7-5156-40A3-83EE-7F715056020F}" srcOrd="1" destOrd="0" parTransId="{16058664-46A7-48F1-85EB-48694086655D}" sibTransId="{3F9989B7-EE74-4249-8009-8B13766ADB72}"/>
    <dgm:cxn modelId="{A4B8B831-B03F-4114-800D-9C13617CE82E}" type="presOf" srcId="{784B55E9-3C8C-48D0-A8BB-B12CD6B0428C}" destId="{44106F62-21F8-4BB3-963D-76571FCE4E02}" srcOrd="1" destOrd="0" presId="urn:microsoft.com/office/officeart/2005/8/layout/list1"/>
    <dgm:cxn modelId="{85302586-105F-434A-94A1-C080D0805386}" srcId="{E23135AB-9E86-4EC1-9B04-44CC700C186E}" destId="{2D18519F-BFA8-4BD1-B814-117B4F8B0359}" srcOrd="3" destOrd="0" parTransId="{08A48340-BB6C-4D86-B21A-262228EC0E28}" sibTransId="{9F62C863-DC18-4D78-AF7D-12178384E50F}"/>
    <dgm:cxn modelId="{5F09DD87-C262-4764-A8B8-7ED118C41BB6}" type="presParOf" srcId="{940DE2AD-E2D4-43A1-B8C4-0A9BF743F3EE}" destId="{5B962CD4-DEB9-41C2-97DD-FE447A4C6EE2}" srcOrd="0" destOrd="0" presId="urn:microsoft.com/office/officeart/2005/8/layout/list1"/>
    <dgm:cxn modelId="{363A9480-4E76-4563-B962-1C740FDE97C1}" type="presParOf" srcId="{5B962CD4-DEB9-41C2-97DD-FE447A4C6EE2}" destId="{92A75F68-0ED9-46FF-8D0D-10C15BBC5B8D}" srcOrd="0" destOrd="0" presId="urn:microsoft.com/office/officeart/2005/8/layout/list1"/>
    <dgm:cxn modelId="{076E6FDB-0250-4777-9E0B-435B824E521E}" type="presParOf" srcId="{5B962CD4-DEB9-41C2-97DD-FE447A4C6EE2}" destId="{44106F62-21F8-4BB3-963D-76571FCE4E02}" srcOrd="1" destOrd="0" presId="urn:microsoft.com/office/officeart/2005/8/layout/list1"/>
    <dgm:cxn modelId="{CF5E7CA7-DFF7-4340-BDBE-49FF47BDCB9B}" type="presParOf" srcId="{940DE2AD-E2D4-43A1-B8C4-0A9BF743F3EE}" destId="{3B771CC2-7612-481A-B7C8-37D582086F4F}" srcOrd="1" destOrd="0" presId="urn:microsoft.com/office/officeart/2005/8/layout/list1"/>
    <dgm:cxn modelId="{60CD7B71-040F-4CBC-BF9B-95C6D3553588}" type="presParOf" srcId="{940DE2AD-E2D4-43A1-B8C4-0A9BF743F3EE}" destId="{1EC8BF7A-3DFD-4B87-B2CC-296E0D45EA27}" srcOrd="2" destOrd="0" presId="urn:microsoft.com/office/officeart/2005/8/layout/list1"/>
    <dgm:cxn modelId="{8C936D1E-076D-49C0-AEC7-2DAB89E04DA7}" type="presParOf" srcId="{940DE2AD-E2D4-43A1-B8C4-0A9BF743F3EE}" destId="{CD657ACC-BB3B-42D0-A234-7B8865337D25}" srcOrd="3" destOrd="0" presId="urn:microsoft.com/office/officeart/2005/8/layout/list1"/>
    <dgm:cxn modelId="{D594E8AD-C46A-4911-BF4F-470941C15423}" type="presParOf" srcId="{940DE2AD-E2D4-43A1-B8C4-0A9BF743F3EE}" destId="{3828D4B5-DE81-4631-AA53-B8606AC842B5}" srcOrd="4" destOrd="0" presId="urn:microsoft.com/office/officeart/2005/8/layout/list1"/>
    <dgm:cxn modelId="{C7F543FC-271B-4E66-A9A8-12C1133896EC}" type="presParOf" srcId="{3828D4B5-DE81-4631-AA53-B8606AC842B5}" destId="{C8C077CB-0D6D-4486-B06F-A840CC7337AD}" srcOrd="0" destOrd="0" presId="urn:microsoft.com/office/officeart/2005/8/layout/list1"/>
    <dgm:cxn modelId="{34D10B06-7C6D-43A7-97D4-CA35D7D5AABB}" type="presParOf" srcId="{3828D4B5-DE81-4631-AA53-B8606AC842B5}" destId="{674C94C8-4963-4291-AEE1-E7BDA805C803}" srcOrd="1" destOrd="0" presId="urn:microsoft.com/office/officeart/2005/8/layout/list1"/>
    <dgm:cxn modelId="{98FDDF41-DC25-4DD6-80A5-8986EC68A0A4}" type="presParOf" srcId="{940DE2AD-E2D4-43A1-B8C4-0A9BF743F3EE}" destId="{374CCC03-D7AE-498E-B940-9C3D9B4957DC}" srcOrd="5" destOrd="0" presId="urn:microsoft.com/office/officeart/2005/8/layout/list1"/>
    <dgm:cxn modelId="{F1440EAD-4B9A-4C6B-8EB9-A7DA00F552E8}" type="presParOf" srcId="{940DE2AD-E2D4-43A1-B8C4-0A9BF743F3EE}" destId="{A31A606B-2619-4272-B34B-0D7BD349682F}" srcOrd="6" destOrd="0" presId="urn:microsoft.com/office/officeart/2005/8/layout/list1"/>
    <dgm:cxn modelId="{3EE40623-07DF-4757-8F23-FEBF2727BC1B}" type="presParOf" srcId="{940DE2AD-E2D4-43A1-B8C4-0A9BF743F3EE}" destId="{8E3FE023-FC76-4C8E-AF4C-A2F0F11D2FC5}" srcOrd="7" destOrd="0" presId="urn:microsoft.com/office/officeart/2005/8/layout/list1"/>
    <dgm:cxn modelId="{6984B68D-BFAB-4049-AD63-0B494FB9505C}" type="presParOf" srcId="{940DE2AD-E2D4-43A1-B8C4-0A9BF743F3EE}" destId="{80048B6F-A65C-406D-AF89-9A96C135E023}" srcOrd="8" destOrd="0" presId="urn:microsoft.com/office/officeart/2005/8/layout/list1"/>
    <dgm:cxn modelId="{AD2959D9-42C6-4B15-933D-BF3CAD4E82D1}" type="presParOf" srcId="{80048B6F-A65C-406D-AF89-9A96C135E023}" destId="{C4F84A24-1F26-43AA-B2E5-54DC1A14775A}" srcOrd="0" destOrd="0" presId="urn:microsoft.com/office/officeart/2005/8/layout/list1"/>
    <dgm:cxn modelId="{99C59A65-4E7B-4752-AA8E-5652140F83F9}" type="presParOf" srcId="{80048B6F-A65C-406D-AF89-9A96C135E023}" destId="{81744B7F-B257-41BC-A9B4-48B82797F077}" srcOrd="1" destOrd="0" presId="urn:microsoft.com/office/officeart/2005/8/layout/list1"/>
    <dgm:cxn modelId="{939CA423-5766-4811-8D5B-AEABAB8699C3}" type="presParOf" srcId="{940DE2AD-E2D4-43A1-B8C4-0A9BF743F3EE}" destId="{8FE17314-0903-48EE-84D6-456F9932A9CE}" srcOrd="9" destOrd="0" presId="urn:microsoft.com/office/officeart/2005/8/layout/list1"/>
    <dgm:cxn modelId="{7E42B747-9D06-41EE-9632-12BE68BDACA2}" type="presParOf" srcId="{940DE2AD-E2D4-43A1-B8C4-0A9BF743F3EE}" destId="{00C26CE1-3DB2-4066-8817-A21ABD4EE39A}" srcOrd="10" destOrd="0" presId="urn:microsoft.com/office/officeart/2005/8/layout/list1"/>
    <dgm:cxn modelId="{EB6D6185-8F5A-426A-91AA-A7DC11730F8C}" type="presParOf" srcId="{940DE2AD-E2D4-43A1-B8C4-0A9BF743F3EE}" destId="{93D856A1-7A67-43AC-86A7-29647C3708B6}" srcOrd="11" destOrd="0" presId="urn:microsoft.com/office/officeart/2005/8/layout/list1"/>
    <dgm:cxn modelId="{D8F51EFC-CF22-496D-882D-80C75D786990}" type="presParOf" srcId="{940DE2AD-E2D4-43A1-B8C4-0A9BF743F3EE}" destId="{88BFCADA-4EEE-428B-9F64-5CDDF8F52F92}" srcOrd="12" destOrd="0" presId="urn:microsoft.com/office/officeart/2005/8/layout/list1"/>
    <dgm:cxn modelId="{0C23C50D-3E90-494D-8108-87408FF0A0EE}" type="presParOf" srcId="{88BFCADA-4EEE-428B-9F64-5CDDF8F52F92}" destId="{D6161155-A1B2-458E-BC0D-FE3F727D2851}" srcOrd="0" destOrd="0" presId="urn:microsoft.com/office/officeart/2005/8/layout/list1"/>
    <dgm:cxn modelId="{F29A19CB-CC30-4B8A-BABE-2E95AE784BE0}" type="presParOf" srcId="{88BFCADA-4EEE-428B-9F64-5CDDF8F52F92}" destId="{F9EEAAC1-2C28-4086-B0EE-1373500AA4EE}" srcOrd="1" destOrd="0" presId="urn:microsoft.com/office/officeart/2005/8/layout/list1"/>
    <dgm:cxn modelId="{845FEF5B-EFF1-4F33-AD8B-E54FE556A154}" type="presParOf" srcId="{940DE2AD-E2D4-43A1-B8C4-0A9BF743F3EE}" destId="{A8E222BC-5BE9-49D3-9B95-9AEFAD4893FA}" srcOrd="13" destOrd="0" presId="urn:microsoft.com/office/officeart/2005/8/layout/list1"/>
    <dgm:cxn modelId="{7983EAD5-BEBB-4A74-8AE5-42D34986AC74}" type="presParOf" srcId="{940DE2AD-E2D4-43A1-B8C4-0A9BF743F3EE}" destId="{C5A379B6-FE93-4D8C-98EA-FA8178933D18}" srcOrd="14" destOrd="0" presId="urn:microsoft.com/office/officeart/2005/8/layout/list1"/>
    <dgm:cxn modelId="{D1E85D27-2813-4848-B308-3BF86235EAEE}" type="presParOf" srcId="{940DE2AD-E2D4-43A1-B8C4-0A9BF743F3EE}" destId="{64E2B23E-ED28-4703-9C4A-23204A924C90}" srcOrd="15" destOrd="0" presId="urn:microsoft.com/office/officeart/2005/8/layout/list1"/>
    <dgm:cxn modelId="{57BF3D56-F545-42CE-A2D4-2D713AE436A6}" type="presParOf" srcId="{940DE2AD-E2D4-43A1-B8C4-0A9BF743F3EE}" destId="{72003EF5-CF97-407C-93E5-32B2906F71E9}" srcOrd="16" destOrd="0" presId="urn:microsoft.com/office/officeart/2005/8/layout/list1"/>
    <dgm:cxn modelId="{27C4D5EF-35E6-439B-85CB-B1938036C35E}" type="presParOf" srcId="{72003EF5-CF97-407C-93E5-32B2906F71E9}" destId="{DEA3E928-8F3C-46DD-9CD6-1F25AA4FA449}" srcOrd="0" destOrd="0" presId="urn:microsoft.com/office/officeart/2005/8/layout/list1"/>
    <dgm:cxn modelId="{2503690C-B3F0-4EE8-A34A-D1EE9D650E5B}" type="presParOf" srcId="{72003EF5-CF97-407C-93E5-32B2906F71E9}" destId="{852B3F8A-BA00-4320-B78F-074AD1B00C56}" srcOrd="1" destOrd="0" presId="urn:microsoft.com/office/officeart/2005/8/layout/list1"/>
    <dgm:cxn modelId="{B4E21D45-D425-47B9-A86C-5AFF3676E81E}" type="presParOf" srcId="{940DE2AD-E2D4-43A1-B8C4-0A9BF743F3EE}" destId="{070F05F2-CEC1-4968-86A4-38A48F60E33A}" srcOrd="17" destOrd="0" presId="urn:microsoft.com/office/officeart/2005/8/layout/list1"/>
    <dgm:cxn modelId="{CCAACDFE-786F-4C97-8A88-766302A6A452}" type="presParOf" srcId="{940DE2AD-E2D4-43A1-B8C4-0A9BF743F3EE}" destId="{DC1825A4-2A7B-473B-A7F7-5730933C65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477359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6F62-21F8-4BB3-963D-76571FCE4E02}">
      <dsp:nvSpPr>
        <dsp:cNvPr id="0" name=""/>
        <dsp:cNvSpPr/>
      </dsp:nvSpPr>
      <dsp:spPr>
        <a:xfrm>
          <a:off x="411480" y="93599"/>
          <a:ext cx="57607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Seek to Understand</a:t>
          </a:r>
          <a:endParaRPr lang="en-US" sz="2600" kern="1200" dirty="0"/>
        </a:p>
      </dsp:txBody>
      <dsp:txXfrm>
        <a:off x="448947" y="131066"/>
        <a:ext cx="5685786" cy="692586"/>
      </dsp:txXfrm>
    </dsp:sp>
    <dsp:sp modelId="{A31A606B-2619-4272-B34B-0D7BD349682F}">
      <dsp:nvSpPr>
        <dsp:cNvPr id="0" name=""/>
        <dsp:cNvSpPr/>
      </dsp:nvSpPr>
      <dsp:spPr>
        <a:xfrm>
          <a:off x="0" y="1656719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C94C8-4963-4291-AEE1-E7BDA805C803}">
      <dsp:nvSpPr>
        <dsp:cNvPr id="0" name=""/>
        <dsp:cNvSpPr/>
      </dsp:nvSpPr>
      <dsp:spPr>
        <a:xfrm>
          <a:off x="411480" y="1272959"/>
          <a:ext cx="576072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Affirm and Validate Emotions</a:t>
          </a:r>
          <a:endParaRPr lang="en-US" sz="2600" kern="1200" dirty="0"/>
        </a:p>
      </dsp:txBody>
      <dsp:txXfrm>
        <a:off x="448947" y="1310426"/>
        <a:ext cx="5685786" cy="692586"/>
      </dsp:txXfrm>
    </dsp:sp>
    <dsp:sp modelId="{00C26CE1-3DB2-4066-8817-A21ABD4EE39A}">
      <dsp:nvSpPr>
        <dsp:cNvPr id="0" name=""/>
        <dsp:cNvSpPr/>
      </dsp:nvSpPr>
      <dsp:spPr>
        <a:xfrm>
          <a:off x="0" y="2836079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B7F-B257-41BC-A9B4-48B82797F077}">
      <dsp:nvSpPr>
        <dsp:cNvPr id="0" name=""/>
        <dsp:cNvSpPr/>
      </dsp:nvSpPr>
      <dsp:spPr>
        <a:xfrm>
          <a:off x="411480" y="2452319"/>
          <a:ext cx="576072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Provide support to reassure</a:t>
          </a:r>
          <a:endParaRPr lang="en-US" sz="2600" kern="1200" dirty="0"/>
        </a:p>
      </dsp:txBody>
      <dsp:txXfrm>
        <a:off x="448947" y="2489786"/>
        <a:ext cx="5685786" cy="692586"/>
      </dsp:txXfrm>
    </dsp:sp>
    <dsp:sp modelId="{C5A379B6-FE93-4D8C-98EA-FA8178933D18}">
      <dsp:nvSpPr>
        <dsp:cNvPr id="0" name=""/>
        <dsp:cNvSpPr/>
      </dsp:nvSpPr>
      <dsp:spPr>
        <a:xfrm>
          <a:off x="0" y="401544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AAC1-2C28-4086-B0EE-1373500AA4EE}">
      <dsp:nvSpPr>
        <dsp:cNvPr id="0" name=""/>
        <dsp:cNvSpPr/>
      </dsp:nvSpPr>
      <dsp:spPr>
        <a:xfrm>
          <a:off x="411480" y="3631680"/>
          <a:ext cx="576072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Initiate Brave Conversations</a:t>
          </a:r>
          <a:endParaRPr lang="en-US" sz="2600" kern="1200" dirty="0"/>
        </a:p>
      </dsp:txBody>
      <dsp:txXfrm>
        <a:off x="448947" y="3669147"/>
        <a:ext cx="5685786" cy="692586"/>
      </dsp:txXfrm>
    </dsp:sp>
    <dsp:sp modelId="{DC1825A4-2A7B-473B-A7F7-5730933C6576}">
      <dsp:nvSpPr>
        <dsp:cNvPr id="0" name=""/>
        <dsp:cNvSpPr/>
      </dsp:nvSpPr>
      <dsp:spPr>
        <a:xfrm>
          <a:off x="0" y="519480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F8A-BA00-4320-B78F-074AD1B00C56}">
      <dsp:nvSpPr>
        <dsp:cNvPr id="0" name=""/>
        <dsp:cNvSpPr/>
      </dsp:nvSpPr>
      <dsp:spPr>
        <a:xfrm>
          <a:off x="411480" y="4811039"/>
          <a:ext cx="5760720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 Present and Patient to Prepare</a:t>
          </a:r>
          <a:endParaRPr lang="en-US" sz="2600" kern="1200" dirty="0"/>
        </a:p>
      </dsp:txBody>
      <dsp:txXfrm>
        <a:off x="448947" y="4848506"/>
        <a:ext cx="568578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470789"/>
          <a:ext cx="8229600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Reasons behind the resistance</a:t>
          </a:r>
          <a:endParaRPr lang="en-US" sz="2400" kern="1200" dirty="0"/>
        </a:p>
      </dsp:txBody>
      <dsp:txXfrm>
        <a:off x="0" y="470789"/>
        <a:ext cx="8229600" cy="1001700"/>
      </dsp:txXfrm>
    </dsp:sp>
    <dsp:sp modelId="{44106F62-21F8-4BB3-963D-76571FCE4E02}">
      <dsp:nvSpPr>
        <dsp:cNvPr id="0" name=""/>
        <dsp:cNvSpPr/>
      </dsp:nvSpPr>
      <dsp:spPr>
        <a:xfrm>
          <a:off x="411480" y="116549"/>
          <a:ext cx="57607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Seek to Understand</a:t>
          </a:r>
          <a:endParaRPr lang="en-US" sz="2400" kern="1200" dirty="0"/>
        </a:p>
      </dsp:txBody>
      <dsp:txXfrm>
        <a:off x="446065" y="151134"/>
        <a:ext cx="5691550" cy="639310"/>
      </dsp:txXfrm>
    </dsp:sp>
    <dsp:sp modelId="{A31A606B-2619-4272-B34B-0D7BD349682F}">
      <dsp:nvSpPr>
        <dsp:cNvPr id="0" name=""/>
        <dsp:cNvSpPr/>
      </dsp:nvSpPr>
      <dsp:spPr>
        <a:xfrm>
          <a:off x="0" y="195633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0" y="1956330"/>
        <a:ext cx="8229600" cy="604800"/>
      </dsp:txXfrm>
    </dsp:sp>
    <dsp:sp modelId="{674C94C8-4963-4291-AEE1-E7BDA805C803}">
      <dsp:nvSpPr>
        <dsp:cNvPr id="0" name=""/>
        <dsp:cNvSpPr/>
      </dsp:nvSpPr>
      <dsp:spPr>
        <a:xfrm>
          <a:off x="411480" y="1602090"/>
          <a:ext cx="576072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Affirm and Validate </a:t>
          </a:r>
        </a:p>
      </dsp:txBody>
      <dsp:txXfrm>
        <a:off x="446065" y="1636675"/>
        <a:ext cx="5691550" cy="639310"/>
      </dsp:txXfrm>
    </dsp:sp>
    <dsp:sp modelId="{00C26CE1-3DB2-4066-8817-A21ABD4EE39A}">
      <dsp:nvSpPr>
        <dsp:cNvPr id="0" name=""/>
        <dsp:cNvSpPr/>
      </dsp:nvSpPr>
      <dsp:spPr>
        <a:xfrm>
          <a:off x="0" y="304497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B7F-B257-41BC-A9B4-48B82797F077}">
      <dsp:nvSpPr>
        <dsp:cNvPr id="0" name=""/>
        <dsp:cNvSpPr/>
      </dsp:nvSpPr>
      <dsp:spPr>
        <a:xfrm>
          <a:off x="411480" y="2690729"/>
          <a:ext cx="576072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 support to reassure</a:t>
          </a:r>
          <a:endParaRPr lang="en-US" sz="2400" kern="1200" dirty="0"/>
        </a:p>
      </dsp:txBody>
      <dsp:txXfrm>
        <a:off x="446065" y="2725314"/>
        <a:ext cx="5691550" cy="639310"/>
      </dsp:txXfrm>
    </dsp:sp>
    <dsp:sp modelId="{C5A379B6-FE93-4D8C-98EA-FA8178933D18}">
      <dsp:nvSpPr>
        <dsp:cNvPr id="0" name=""/>
        <dsp:cNvSpPr/>
      </dsp:nvSpPr>
      <dsp:spPr>
        <a:xfrm>
          <a:off x="0" y="4133609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AAC1-2C28-4086-B0EE-1373500AA4EE}">
      <dsp:nvSpPr>
        <dsp:cNvPr id="0" name=""/>
        <dsp:cNvSpPr/>
      </dsp:nvSpPr>
      <dsp:spPr>
        <a:xfrm>
          <a:off x="411480" y="3779369"/>
          <a:ext cx="57607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Initiate Brave Conversations</a:t>
          </a:r>
          <a:endParaRPr lang="en-US" sz="2400" kern="1200" dirty="0"/>
        </a:p>
      </dsp:txBody>
      <dsp:txXfrm>
        <a:off x="446065" y="3813954"/>
        <a:ext cx="5691550" cy="639310"/>
      </dsp:txXfrm>
    </dsp:sp>
    <dsp:sp modelId="{DC1825A4-2A7B-473B-A7F7-5730933C6576}">
      <dsp:nvSpPr>
        <dsp:cNvPr id="0" name=""/>
        <dsp:cNvSpPr/>
      </dsp:nvSpPr>
      <dsp:spPr>
        <a:xfrm>
          <a:off x="0" y="522225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F8A-BA00-4320-B78F-074AD1B00C56}">
      <dsp:nvSpPr>
        <dsp:cNvPr id="0" name=""/>
        <dsp:cNvSpPr/>
      </dsp:nvSpPr>
      <dsp:spPr>
        <a:xfrm>
          <a:off x="411480" y="4868009"/>
          <a:ext cx="5760720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 Present and Patient to Prepare</a:t>
          </a:r>
          <a:endParaRPr lang="en-US" sz="2400" kern="1200" dirty="0"/>
        </a:p>
      </dsp:txBody>
      <dsp:txXfrm>
        <a:off x="446065" y="4902594"/>
        <a:ext cx="56915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421042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6F62-21F8-4BB3-963D-76571FCE4E02}">
      <dsp:nvSpPr>
        <dsp:cNvPr id="0" name=""/>
        <dsp:cNvSpPr/>
      </dsp:nvSpPr>
      <dsp:spPr>
        <a:xfrm>
          <a:off x="411480" y="81562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Seek to Understand</a:t>
          </a:r>
          <a:endParaRPr lang="en-US" sz="2300" kern="1200" dirty="0"/>
        </a:p>
      </dsp:txBody>
      <dsp:txXfrm>
        <a:off x="444624" y="114706"/>
        <a:ext cx="5694432" cy="612672"/>
      </dsp:txXfrm>
    </dsp:sp>
    <dsp:sp modelId="{A31A606B-2619-4272-B34B-0D7BD349682F}">
      <dsp:nvSpPr>
        <dsp:cNvPr id="0" name=""/>
        <dsp:cNvSpPr/>
      </dsp:nvSpPr>
      <dsp:spPr>
        <a:xfrm>
          <a:off x="0" y="1464322"/>
          <a:ext cx="822960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Loved ones emotions. Doesn’t mean you must agree with their perspective or behavior. </a:t>
          </a:r>
          <a:endParaRPr lang="en-US" sz="2300" kern="1200"/>
        </a:p>
      </dsp:txBody>
      <dsp:txXfrm>
        <a:off x="0" y="1464322"/>
        <a:ext cx="8229600" cy="1267875"/>
      </dsp:txXfrm>
    </dsp:sp>
    <dsp:sp modelId="{674C94C8-4963-4291-AEE1-E7BDA805C803}">
      <dsp:nvSpPr>
        <dsp:cNvPr id="0" name=""/>
        <dsp:cNvSpPr/>
      </dsp:nvSpPr>
      <dsp:spPr>
        <a:xfrm>
          <a:off x="411480" y="1124842"/>
          <a:ext cx="576072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Affirm and Validate Emotions</a:t>
          </a:r>
          <a:endParaRPr lang="en-US" sz="2300" kern="1200" dirty="0"/>
        </a:p>
      </dsp:txBody>
      <dsp:txXfrm>
        <a:off x="444624" y="1157986"/>
        <a:ext cx="5694432" cy="612672"/>
      </dsp:txXfrm>
    </dsp:sp>
    <dsp:sp modelId="{00C26CE1-3DB2-4066-8817-A21ABD4EE39A}">
      <dsp:nvSpPr>
        <dsp:cNvPr id="0" name=""/>
        <dsp:cNvSpPr/>
      </dsp:nvSpPr>
      <dsp:spPr>
        <a:xfrm>
          <a:off x="0" y="3195877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B7F-B257-41BC-A9B4-48B82797F077}">
      <dsp:nvSpPr>
        <dsp:cNvPr id="0" name=""/>
        <dsp:cNvSpPr/>
      </dsp:nvSpPr>
      <dsp:spPr>
        <a:xfrm>
          <a:off x="411480" y="2856397"/>
          <a:ext cx="576072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 support to reassure</a:t>
          </a:r>
          <a:endParaRPr lang="en-US" sz="2300" kern="1200" dirty="0"/>
        </a:p>
      </dsp:txBody>
      <dsp:txXfrm>
        <a:off x="444624" y="2889541"/>
        <a:ext cx="5694432" cy="612672"/>
      </dsp:txXfrm>
    </dsp:sp>
    <dsp:sp modelId="{C5A379B6-FE93-4D8C-98EA-FA8178933D18}">
      <dsp:nvSpPr>
        <dsp:cNvPr id="0" name=""/>
        <dsp:cNvSpPr/>
      </dsp:nvSpPr>
      <dsp:spPr>
        <a:xfrm>
          <a:off x="0" y="4239157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AAC1-2C28-4086-B0EE-1373500AA4EE}">
      <dsp:nvSpPr>
        <dsp:cNvPr id="0" name=""/>
        <dsp:cNvSpPr/>
      </dsp:nvSpPr>
      <dsp:spPr>
        <a:xfrm>
          <a:off x="411480" y="3899677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Initiate Brave Conversations</a:t>
          </a:r>
          <a:endParaRPr lang="en-US" sz="2300" kern="1200" dirty="0"/>
        </a:p>
      </dsp:txBody>
      <dsp:txXfrm>
        <a:off x="444624" y="3932821"/>
        <a:ext cx="5694432" cy="612672"/>
      </dsp:txXfrm>
    </dsp:sp>
    <dsp:sp modelId="{DC1825A4-2A7B-473B-A7F7-5730933C6576}">
      <dsp:nvSpPr>
        <dsp:cNvPr id="0" name=""/>
        <dsp:cNvSpPr/>
      </dsp:nvSpPr>
      <dsp:spPr>
        <a:xfrm>
          <a:off x="0" y="5282437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F8A-BA00-4320-B78F-074AD1B00C56}">
      <dsp:nvSpPr>
        <dsp:cNvPr id="0" name=""/>
        <dsp:cNvSpPr/>
      </dsp:nvSpPr>
      <dsp:spPr>
        <a:xfrm>
          <a:off x="411480" y="4942957"/>
          <a:ext cx="576072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 Present and Patient to Prepare</a:t>
          </a:r>
          <a:endParaRPr lang="en-US" sz="2300" kern="1200" dirty="0"/>
        </a:p>
      </dsp:txBody>
      <dsp:txXfrm>
        <a:off x="444624" y="4976101"/>
        <a:ext cx="56944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358694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6F62-21F8-4BB3-963D-76571FCE4E02}">
      <dsp:nvSpPr>
        <dsp:cNvPr id="0" name=""/>
        <dsp:cNvSpPr/>
      </dsp:nvSpPr>
      <dsp:spPr>
        <a:xfrm>
          <a:off x="411480" y="33974"/>
          <a:ext cx="57607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Seek to Understand</a:t>
          </a:r>
          <a:endParaRPr lang="en-US" sz="2200" kern="1200" dirty="0"/>
        </a:p>
      </dsp:txBody>
      <dsp:txXfrm>
        <a:off x="443183" y="65677"/>
        <a:ext cx="5697314" cy="586034"/>
      </dsp:txXfrm>
    </dsp:sp>
    <dsp:sp modelId="{A31A606B-2619-4272-B34B-0D7BD349682F}">
      <dsp:nvSpPr>
        <dsp:cNvPr id="0" name=""/>
        <dsp:cNvSpPr/>
      </dsp:nvSpPr>
      <dsp:spPr>
        <a:xfrm>
          <a:off x="0" y="1356614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C94C8-4963-4291-AEE1-E7BDA805C803}">
      <dsp:nvSpPr>
        <dsp:cNvPr id="0" name=""/>
        <dsp:cNvSpPr/>
      </dsp:nvSpPr>
      <dsp:spPr>
        <a:xfrm>
          <a:off x="411480" y="1031895"/>
          <a:ext cx="576072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Affirm and Validate Emotions</a:t>
          </a:r>
          <a:endParaRPr lang="en-US" sz="2200" kern="1200" dirty="0"/>
        </a:p>
      </dsp:txBody>
      <dsp:txXfrm>
        <a:off x="443183" y="1063598"/>
        <a:ext cx="5697314" cy="586034"/>
      </dsp:txXfrm>
    </dsp:sp>
    <dsp:sp modelId="{00C26CE1-3DB2-4066-8817-A21ABD4EE39A}">
      <dsp:nvSpPr>
        <dsp:cNvPr id="0" name=""/>
        <dsp:cNvSpPr/>
      </dsp:nvSpPr>
      <dsp:spPr>
        <a:xfrm>
          <a:off x="0" y="2354535"/>
          <a:ext cx="82296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That they won’t be abandoned, and you respect their needs.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Doesn’t mean you can and will do exactly as they wish.</a:t>
          </a:r>
          <a:endParaRPr lang="en-US" sz="2200" kern="1200" dirty="0"/>
        </a:p>
      </dsp:txBody>
      <dsp:txXfrm>
        <a:off x="0" y="2354535"/>
        <a:ext cx="8229600" cy="1559250"/>
      </dsp:txXfrm>
    </dsp:sp>
    <dsp:sp modelId="{81744B7F-B257-41BC-A9B4-48B82797F077}">
      <dsp:nvSpPr>
        <dsp:cNvPr id="0" name=""/>
        <dsp:cNvSpPr/>
      </dsp:nvSpPr>
      <dsp:spPr>
        <a:xfrm>
          <a:off x="411480" y="2029814"/>
          <a:ext cx="576072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Provide support to reassure</a:t>
          </a:r>
          <a:endParaRPr lang="en-US" sz="2200" kern="1200" dirty="0"/>
        </a:p>
      </dsp:txBody>
      <dsp:txXfrm>
        <a:off x="443183" y="2061517"/>
        <a:ext cx="5697314" cy="586034"/>
      </dsp:txXfrm>
    </dsp:sp>
    <dsp:sp modelId="{C5A379B6-FE93-4D8C-98EA-FA8178933D18}">
      <dsp:nvSpPr>
        <dsp:cNvPr id="0" name=""/>
        <dsp:cNvSpPr/>
      </dsp:nvSpPr>
      <dsp:spPr>
        <a:xfrm>
          <a:off x="0" y="4357305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AAC1-2C28-4086-B0EE-1373500AA4EE}">
      <dsp:nvSpPr>
        <dsp:cNvPr id="0" name=""/>
        <dsp:cNvSpPr/>
      </dsp:nvSpPr>
      <dsp:spPr>
        <a:xfrm>
          <a:off x="411480" y="4032585"/>
          <a:ext cx="57607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Initiate Brave Conversations</a:t>
          </a:r>
          <a:endParaRPr lang="en-US" sz="2200" kern="1200" dirty="0"/>
        </a:p>
      </dsp:txBody>
      <dsp:txXfrm>
        <a:off x="443183" y="4064288"/>
        <a:ext cx="5697314" cy="586034"/>
      </dsp:txXfrm>
    </dsp:sp>
    <dsp:sp modelId="{DC1825A4-2A7B-473B-A7F7-5730933C6576}">
      <dsp:nvSpPr>
        <dsp:cNvPr id="0" name=""/>
        <dsp:cNvSpPr/>
      </dsp:nvSpPr>
      <dsp:spPr>
        <a:xfrm>
          <a:off x="0" y="5355225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F8A-BA00-4320-B78F-074AD1B00C56}">
      <dsp:nvSpPr>
        <dsp:cNvPr id="0" name=""/>
        <dsp:cNvSpPr/>
      </dsp:nvSpPr>
      <dsp:spPr>
        <a:xfrm>
          <a:off x="411480" y="5030505"/>
          <a:ext cx="5760720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 Present and Patient to Prepare</a:t>
          </a:r>
          <a:endParaRPr lang="en-US" sz="2200" kern="1200" dirty="0"/>
        </a:p>
      </dsp:txBody>
      <dsp:txXfrm>
        <a:off x="443183" y="5062208"/>
        <a:ext cx="569731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312097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6F62-21F8-4BB3-963D-76571FCE4E02}">
      <dsp:nvSpPr>
        <dsp:cNvPr id="0" name=""/>
        <dsp:cNvSpPr/>
      </dsp:nvSpPr>
      <dsp:spPr>
        <a:xfrm>
          <a:off x="411480" y="2137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Seek to Understand</a:t>
          </a:r>
          <a:endParaRPr lang="en-US" sz="2100" kern="1200" dirty="0"/>
        </a:p>
      </dsp:txBody>
      <dsp:txXfrm>
        <a:off x="441742" y="32399"/>
        <a:ext cx="5700196" cy="559396"/>
      </dsp:txXfrm>
    </dsp:sp>
    <dsp:sp modelId="{A31A606B-2619-4272-B34B-0D7BD349682F}">
      <dsp:nvSpPr>
        <dsp:cNvPr id="0" name=""/>
        <dsp:cNvSpPr/>
      </dsp:nvSpPr>
      <dsp:spPr>
        <a:xfrm>
          <a:off x="0" y="1264657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C94C8-4963-4291-AEE1-E7BDA805C803}">
      <dsp:nvSpPr>
        <dsp:cNvPr id="0" name=""/>
        <dsp:cNvSpPr/>
      </dsp:nvSpPr>
      <dsp:spPr>
        <a:xfrm>
          <a:off x="411480" y="954697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Affirm and Validate Emotions</a:t>
          </a:r>
          <a:endParaRPr lang="en-US" sz="2100" kern="1200" dirty="0"/>
        </a:p>
      </dsp:txBody>
      <dsp:txXfrm>
        <a:off x="441742" y="984959"/>
        <a:ext cx="5700196" cy="559396"/>
      </dsp:txXfrm>
    </dsp:sp>
    <dsp:sp modelId="{00C26CE1-3DB2-4066-8817-A21ABD4EE39A}">
      <dsp:nvSpPr>
        <dsp:cNvPr id="0" name=""/>
        <dsp:cNvSpPr/>
      </dsp:nvSpPr>
      <dsp:spPr>
        <a:xfrm>
          <a:off x="0" y="2217217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B7F-B257-41BC-A9B4-48B82797F077}">
      <dsp:nvSpPr>
        <dsp:cNvPr id="0" name=""/>
        <dsp:cNvSpPr/>
      </dsp:nvSpPr>
      <dsp:spPr>
        <a:xfrm>
          <a:off x="411480" y="1907257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 support to reassure</a:t>
          </a:r>
          <a:endParaRPr lang="en-US" sz="2100" kern="1200" dirty="0"/>
        </a:p>
      </dsp:txBody>
      <dsp:txXfrm>
        <a:off x="441742" y="1937519"/>
        <a:ext cx="5700196" cy="559396"/>
      </dsp:txXfrm>
    </dsp:sp>
    <dsp:sp modelId="{C5A379B6-FE93-4D8C-98EA-FA8178933D18}">
      <dsp:nvSpPr>
        <dsp:cNvPr id="0" name=""/>
        <dsp:cNvSpPr/>
      </dsp:nvSpPr>
      <dsp:spPr>
        <a:xfrm>
          <a:off x="0" y="3169777"/>
          <a:ext cx="8229600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To share your own physical, emotional and spiritual needs at an appropriate time.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Set limits but offer/discuss alternatives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Prepare to have multiple conversations</a:t>
          </a:r>
          <a:endParaRPr lang="en-US" sz="2100" kern="1200" dirty="0"/>
        </a:p>
      </dsp:txBody>
      <dsp:txXfrm>
        <a:off x="0" y="3169777"/>
        <a:ext cx="8229600" cy="1819125"/>
      </dsp:txXfrm>
    </dsp:sp>
    <dsp:sp modelId="{F9EEAAC1-2C28-4086-B0EE-1373500AA4EE}">
      <dsp:nvSpPr>
        <dsp:cNvPr id="0" name=""/>
        <dsp:cNvSpPr/>
      </dsp:nvSpPr>
      <dsp:spPr>
        <a:xfrm>
          <a:off x="411480" y="2859817"/>
          <a:ext cx="57607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Initiate Brave Conversations</a:t>
          </a:r>
          <a:endParaRPr lang="en-US" sz="2100" kern="1200" dirty="0"/>
        </a:p>
      </dsp:txBody>
      <dsp:txXfrm>
        <a:off x="441742" y="2890079"/>
        <a:ext cx="5700196" cy="559396"/>
      </dsp:txXfrm>
    </dsp:sp>
    <dsp:sp modelId="{DC1825A4-2A7B-473B-A7F7-5730933C6576}">
      <dsp:nvSpPr>
        <dsp:cNvPr id="0" name=""/>
        <dsp:cNvSpPr/>
      </dsp:nvSpPr>
      <dsp:spPr>
        <a:xfrm>
          <a:off x="0" y="5412262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F8A-BA00-4320-B78F-074AD1B00C56}">
      <dsp:nvSpPr>
        <dsp:cNvPr id="0" name=""/>
        <dsp:cNvSpPr/>
      </dsp:nvSpPr>
      <dsp:spPr>
        <a:xfrm>
          <a:off x="411480" y="5102302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 Present and Patient to Prepare</a:t>
          </a:r>
          <a:endParaRPr lang="en-US" sz="2100" kern="1200" dirty="0"/>
        </a:p>
      </dsp:txBody>
      <dsp:txXfrm>
        <a:off x="441742" y="5132564"/>
        <a:ext cx="5700196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BF7A-3DFD-4B87-B2CC-296E0D45EA27}">
      <dsp:nvSpPr>
        <dsp:cNvPr id="0" name=""/>
        <dsp:cNvSpPr/>
      </dsp:nvSpPr>
      <dsp:spPr>
        <a:xfrm>
          <a:off x="0" y="402930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6F62-21F8-4BB3-963D-76571FCE4E02}">
      <dsp:nvSpPr>
        <dsp:cNvPr id="0" name=""/>
        <dsp:cNvSpPr/>
      </dsp:nvSpPr>
      <dsp:spPr>
        <a:xfrm>
          <a:off x="411480" y="63450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Seek to Understand</a:t>
          </a:r>
          <a:endParaRPr lang="en-US" sz="2300" kern="1200" dirty="0"/>
        </a:p>
      </dsp:txBody>
      <dsp:txXfrm>
        <a:off x="444624" y="96594"/>
        <a:ext cx="5694432" cy="612672"/>
      </dsp:txXfrm>
    </dsp:sp>
    <dsp:sp modelId="{A31A606B-2619-4272-B34B-0D7BD349682F}">
      <dsp:nvSpPr>
        <dsp:cNvPr id="0" name=""/>
        <dsp:cNvSpPr/>
      </dsp:nvSpPr>
      <dsp:spPr>
        <a:xfrm>
          <a:off x="0" y="1446210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C94C8-4963-4291-AEE1-E7BDA805C803}">
      <dsp:nvSpPr>
        <dsp:cNvPr id="0" name=""/>
        <dsp:cNvSpPr/>
      </dsp:nvSpPr>
      <dsp:spPr>
        <a:xfrm>
          <a:off x="411480" y="1106730"/>
          <a:ext cx="576072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Affirm and Validate</a:t>
          </a:r>
          <a:endParaRPr lang="en-US" sz="2300" kern="1200" dirty="0"/>
        </a:p>
      </dsp:txBody>
      <dsp:txXfrm>
        <a:off x="444624" y="1139874"/>
        <a:ext cx="5694432" cy="612672"/>
      </dsp:txXfrm>
    </dsp:sp>
    <dsp:sp modelId="{00C26CE1-3DB2-4066-8817-A21ABD4EE39A}">
      <dsp:nvSpPr>
        <dsp:cNvPr id="0" name=""/>
        <dsp:cNvSpPr/>
      </dsp:nvSpPr>
      <dsp:spPr>
        <a:xfrm>
          <a:off x="0" y="2489490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B7F-B257-41BC-A9B4-48B82797F077}">
      <dsp:nvSpPr>
        <dsp:cNvPr id="0" name=""/>
        <dsp:cNvSpPr/>
      </dsp:nvSpPr>
      <dsp:spPr>
        <a:xfrm>
          <a:off x="411480" y="2150010"/>
          <a:ext cx="576072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 support to reassure</a:t>
          </a:r>
          <a:endParaRPr lang="en-US" sz="2300" kern="1200" dirty="0"/>
        </a:p>
      </dsp:txBody>
      <dsp:txXfrm>
        <a:off x="444624" y="2183154"/>
        <a:ext cx="5694432" cy="612672"/>
      </dsp:txXfrm>
    </dsp:sp>
    <dsp:sp modelId="{C5A379B6-FE93-4D8C-98EA-FA8178933D18}">
      <dsp:nvSpPr>
        <dsp:cNvPr id="0" name=""/>
        <dsp:cNvSpPr/>
      </dsp:nvSpPr>
      <dsp:spPr>
        <a:xfrm>
          <a:off x="0" y="3532770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AAC1-2C28-4086-B0EE-1373500AA4EE}">
      <dsp:nvSpPr>
        <dsp:cNvPr id="0" name=""/>
        <dsp:cNvSpPr/>
      </dsp:nvSpPr>
      <dsp:spPr>
        <a:xfrm>
          <a:off x="411480" y="3193290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Initiate Brave Conversations</a:t>
          </a:r>
          <a:endParaRPr lang="en-US" sz="2300" kern="1200" dirty="0"/>
        </a:p>
      </dsp:txBody>
      <dsp:txXfrm>
        <a:off x="444624" y="3226434"/>
        <a:ext cx="5694432" cy="612672"/>
      </dsp:txXfrm>
    </dsp:sp>
    <dsp:sp modelId="{DC1825A4-2A7B-473B-A7F7-5730933C6576}">
      <dsp:nvSpPr>
        <dsp:cNvPr id="0" name=""/>
        <dsp:cNvSpPr/>
      </dsp:nvSpPr>
      <dsp:spPr>
        <a:xfrm>
          <a:off x="0" y="4576050"/>
          <a:ext cx="8229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Changes and transitions. 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Manage realistic expectations </a:t>
          </a:r>
          <a:endParaRPr lang="en-US" sz="2300" kern="1200" dirty="0"/>
        </a:p>
      </dsp:txBody>
      <dsp:txXfrm>
        <a:off x="0" y="4576050"/>
        <a:ext cx="8229600" cy="1304100"/>
      </dsp:txXfrm>
    </dsp:sp>
    <dsp:sp modelId="{852B3F8A-BA00-4320-B78F-074AD1B00C56}">
      <dsp:nvSpPr>
        <dsp:cNvPr id="0" name=""/>
        <dsp:cNvSpPr/>
      </dsp:nvSpPr>
      <dsp:spPr>
        <a:xfrm>
          <a:off x="411480" y="4236570"/>
          <a:ext cx="576072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 Present and Patient to Prepare</a:t>
          </a:r>
          <a:endParaRPr lang="en-US" sz="2300" kern="1200" dirty="0"/>
        </a:p>
      </dsp:txBody>
      <dsp:txXfrm>
        <a:off x="444624" y="4269714"/>
        <a:ext cx="56944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683F-592E-4A89-9526-38B2010C1EF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2B9C-4316-471B-B2AE-FDD31296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Carer</a:t>
            </a:r>
            <a:r>
              <a:rPr lang="en-US" dirty="0" smtClean="0"/>
              <a:t> is a British term for caregivers.  Definition – person who cares for those who may have a physical or emotional disability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Who has been a </a:t>
            </a:r>
            <a:r>
              <a:rPr lang="en-US" dirty="0" err="1" smtClean="0"/>
              <a:t>carer</a:t>
            </a:r>
            <a:r>
              <a:rPr lang="en-US" dirty="0" smtClean="0"/>
              <a:t>?  Who is currently caregiving? Who anticipates you will be a </a:t>
            </a:r>
            <a:r>
              <a:rPr lang="en-US" dirty="0" err="1" smtClean="0"/>
              <a:t>carer</a:t>
            </a:r>
            <a:r>
              <a:rPr lang="en-US" dirty="0" smtClean="0"/>
              <a:t>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Topic is huge – today, we will focus 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Discussing privilege vs burden of caregiving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Approach to “true self care”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happens when our loved ones resist our efforts to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will use the term </a:t>
            </a:r>
            <a:r>
              <a:rPr lang="en-US" dirty="0" err="1" smtClean="0"/>
              <a:t>carer</a:t>
            </a:r>
            <a:r>
              <a:rPr lang="en-US" dirty="0" smtClean="0"/>
              <a:t> and caregiver interchangeably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</a:t>
            </a:r>
            <a:r>
              <a:rPr lang="en-US" dirty="0" err="1" smtClean="0"/>
              <a:t>clts</a:t>
            </a:r>
            <a:r>
              <a:rPr lang="en-US" dirty="0" smtClean="0"/>
              <a:t> reject help because they feel the resources “can’t help them” = they want a clone who can/will do exactly what they do. All or none mentality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to set realistic expectation that the resources, tools and support available may address very specific needs – like tools in a tool chest or your kitchen gadget.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E.g. Pas. Philip taking in garbage can, or one can be the </a:t>
            </a:r>
            <a:r>
              <a:rPr lang="en-US" dirty="0" err="1" smtClean="0"/>
              <a:t>doordash</a:t>
            </a:r>
            <a:r>
              <a:rPr lang="en-US" dirty="0" smtClean="0"/>
              <a:t> driver, but not the cook!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 one can replace you. Help means lessening your burden.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clients also don’t want help because they don’t want to burden others or think they can do it themselves – because it’s their job/calling/responsibility.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 the condition of your loved one change – the weight changes.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to evaluate if the condition is a one person job or multiple person job.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E.g. moving a couch. = 2 person job.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Story of the Good Samaritan – he enlisted help of the Inn Keeper.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1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Fear of being abandoned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Fear of being de-valued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Fear of the unknown or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Their value vs ours – need to be opened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From “Why don’t you want ___________? It’s good for you!” to “What do you think would happen if/when we do this?” “What would make it more acceptable to you”?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know what you must be feeling.  Don’t be scared.  No need to feel this way.  God is with us, right?”</a:t>
            </a:r>
          </a:p>
          <a:p>
            <a:endParaRPr lang="en-US" dirty="0"/>
          </a:p>
          <a:p>
            <a:r>
              <a:rPr lang="en-US" dirty="0" smtClean="0"/>
              <a:t>“Sounds like you are not sure about this” “Must be worrisome to think_________.  Tell me more what you are worried about”.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5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worry.  I’ll take care of everything. You don’t need to worry about a thing. Just trust me.  Trust God!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hear you. ________ is important to you.  I can’t imagine not having this ______too!</a:t>
            </a:r>
          </a:p>
          <a:p>
            <a:r>
              <a:rPr lang="en-US" dirty="0" smtClean="0"/>
              <a:t>Please know that I will be by your side to work this out.  No matter what, I am still your _________.   Circumstances change, but  I will be your ____________ for good! God is with us.  We will walk this path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9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you know I’m tired.  If you just listen and do what you are supposed to, then it won’t be so hard on me.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know you don’t want to be [sick] or not able to do _________.  It’s hard on you.  It’s kind of hard on all of us.  I want to be able to take care of you for a long </a:t>
            </a:r>
            <a:r>
              <a:rPr lang="en-US" dirty="0" err="1" smtClean="0"/>
              <a:t>long</a:t>
            </a:r>
            <a:r>
              <a:rPr lang="en-US" dirty="0" smtClean="0"/>
              <a:t> time, but I need help.  I can’t do it alone.  I worry that if I get sick, I won’t be able to take care of you.  I want to be healthy so I can be with you for the long haul.  What would you say if _______________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3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try it.  It’s good for you. It’ll be okay.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 a couple of weeks, this will happen.  I will be with you to see how it goes.  If it doesn’t work, we’ll go back to the drawing board and figure something out.  </a:t>
            </a:r>
          </a:p>
          <a:p>
            <a:endParaRPr lang="en-US" dirty="0"/>
          </a:p>
          <a:p>
            <a:r>
              <a:rPr lang="en-US" dirty="0" smtClean="0"/>
              <a:t>What do you think it will be like?  How can we make it better?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Caring for others is a privilege given by God.  With privilege comes responsibility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responsibility can be heavy and take a toll on our physical/emotional health. </a:t>
            </a:r>
          </a:p>
          <a:p>
            <a:pPr marL="228600" indent="-228600">
              <a:buAutoNum type="arabicPeriod"/>
            </a:pPr>
            <a:r>
              <a:rPr lang="en-US" dirty="0" smtClean="0"/>
              <a:t>True self care means a life-style change so we won’t have to feel we need to “escape”</a:t>
            </a:r>
          </a:p>
          <a:p>
            <a:pPr marL="228600" indent="-228600">
              <a:buAutoNum type="arabicPeriod"/>
            </a:pPr>
            <a:r>
              <a:rPr lang="en-US" dirty="0" smtClean="0"/>
              <a:t>Self includes re-strategizing our approach to caring for others</a:t>
            </a:r>
          </a:p>
          <a:p>
            <a:pPr marL="685800" lvl="1" indent="-228600">
              <a:buAutoNum type="arabicPeriod"/>
            </a:pPr>
            <a:r>
              <a:rPr lang="en-US" dirty="0" smtClean="0"/>
              <a:t>What are you doing now</a:t>
            </a:r>
          </a:p>
          <a:p>
            <a:pPr marL="685800" lvl="1" indent="-228600">
              <a:buAutoNum type="arabicPeriod"/>
            </a:pPr>
            <a:r>
              <a:rPr lang="en-US" dirty="0" smtClean="0"/>
              <a:t>What changes do you need to make?</a:t>
            </a:r>
          </a:p>
          <a:p>
            <a:pPr marL="228600" indent="-228600">
              <a:buAutoNum type="arabicPeriod"/>
            </a:pPr>
            <a:r>
              <a:rPr lang="en-US" dirty="0" smtClean="0"/>
              <a:t>It’s challenging when our loved one “resist” the help.  Need to reframe and look at the situation.  Communicating in ways they can understand and feel supported is key.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0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have indeed a burden and a privilege – how many of you thought Caregiving is a privilege? Not </a:t>
            </a:r>
            <a:r>
              <a:rPr lang="en-US" dirty="0" smtClean="0"/>
              <a:t>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of us did not choose to be the designated </a:t>
            </a:r>
            <a:r>
              <a:rPr lang="en-US" dirty="0" err="1" smtClean="0"/>
              <a:t>Carer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  Apostle John being asked to take care of Mary – privilege and a burden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are a gift to our parents and they are also a gift to us.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we are stewards to what God has given us – we are to be stewards when it comes to the people God placed in our lives.  Not because of culture, not because of social norms – but because we are God’s stewards.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kinds of caregiving – caring for the elderly, for the mentally ill, physically disabled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Researches have been done to study the travails of caregiving and hopefully design programs to address the needs of the population – why?  Because we have, are and will be caregivers in one way or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1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does caregiving affect the </a:t>
            </a:r>
            <a:r>
              <a:rPr lang="en-US" dirty="0" err="1" smtClean="0"/>
              <a:t>carer</a:t>
            </a:r>
            <a:r>
              <a:rPr lang="en-US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impresses you from this slide? What stats or statements are sticks out to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Without stats, we know stress affects us all physically and emotionally – and often both.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So, what do we do?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Self care – there are so many different self care tips out there.  All Good!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It’s like exercise or my knowledge that </a:t>
            </a:r>
            <a:r>
              <a:rPr lang="en-US" dirty="0" err="1" smtClean="0"/>
              <a:t>Nai</a:t>
            </a:r>
            <a:r>
              <a:rPr lang="en-US" dirty="0" smtClean="0"/>
              <a:t> Cha is not good for me.  I still drink it or that I don’t exercise enough.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They are </a:t>
            </a:r>
            <a:r>
              <a:rPr lang="en-US" dirty="0" err="1" smtClean="0"/>
              <a:t>bandaids</a:t>
            </a:r>
            <a:r>
              <a:rPr lang="en-US" dirty="0"/>
              <a:t> </a:t>
            </a:r>
            <a:r>
              <a:rPr lang="en-US" dirty="0" smtClean="0"/>
              <a:t>to the real problem!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Does not mean we aim to disappoint people – know and accept that we can’t please everyone all the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Sacrifice – not necessarily pouring ourselves an sucking it up – but a realistic expectation that sacrifice is part of the equation of a </a:t>
            </a:r>
            <a:r>
              <a:rPr lang="en-US" dirty="0" err="1" smtClean="0"/>
              <a:t>carer</a:t>
            </a:r>
            <a:r>
              <a:rPr lang="en-US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Key phrase – </a:t>
            </a:r>
            <a:r>
              <a:rPr lang="en-US" sz="1400" b="1" dirty="0" smtClean="0">
                <a:solidFill>
                  <a:srgbClr val="FF0000"/>
                </a:solidFill>
              </a:rPr>
              <a:t>“making the choice to build a life you don’t need to regularly escape from”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How do we do that?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are stress? Who do you call? </a:t>
            </a:r>
          </a:p>
          <a:p>
            <a:r>
              <a:rPr lang="en-US" dirty="0" smtClean="0"/>
              <a:t>Before we are stressed?  Who do you call? </a:t>
            </a:r>
          </a:p>
          <a:p>
            <a:r>
              <a:rPr lang="en-US" dirty="0" smtClean="0"/>
              <a:t>John 15 – abiding in Jesus.  Constant source of nutrients to the branches – then we bear healthy fruit.</a:t>
            </a:r>
          </a:p>
          <a:p>
            <a:endParaRPr lang="en-US" dirty="0"/>
          </a:p>
          <a:p>
            <a:r>
              <a:rPr lang="en-US" dirty="0" smtClean="0"/>
              <a:t>Without nutrient and part of the branch – we would be like a branch that’s cut off from the tree – it can survive for a little while, but it will die eventually.</a:t>
            </a:r>
          </a:p>
          <a:p>
            <a:endParaRPr lang="en-US" dirty="0"/>
          </a:p>
          <a:p>
            <a:r>
              <a:rPr lang="en-US" dirty="0" smtClean="0"/>
              <a:t>e.g. poinsettia from mother in law – broke the flower.  Trying to hide it by sticking it in the soil.  Eventually it died.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the best place to provide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Home vs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Depending on the needs of the loved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Depend on your capacity to provide sustainable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Value of doing vs being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C2B9C-4316-471B-B2AE-FDD312967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F6A856-69ED-4D0A-905E-0178A751802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BA1E7B-F050-4CB2-9CF5-4823BC064E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fong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regiving.org/wp-content/uploads/2015/05/2015_CaregivingintheUS_Final-Report-June-4_WEB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giving.org/wp-content/uploads/2015/05/2015_CaregivingintheUS_Final-Report-June-4_WEB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oughtcatalog.com/brianna-wiest/2017/11/this-is-what-self-care-really-means-because-its-not-all-salt-baths-and-chocolate-cake/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38400"/>
            <a:ext cx="7543800" cy="1524000"/>
          </a:xfrm>
        </p:spPr>
        <p:txBody>
          <a:bodyPr/>
          <a:lstStyle/>
          <a:p>
            <a:r>
              <a:rPr lang="en-US" sz="6600" dirty="0" smtClean="0">
                <a:solidFill>
                  <a:srgbClr val="00B0F0"/>
                </a:solidFill>
              </a:rPr>
              <a:t>Caring for the </a:t>
            </a:r>
            <a:r>
              <a:rPr lang="en-US" sz="6600" dirty="0" err="1" smtClean="0">
                <a:solidFill>
                  <a:srgbClr val="00B0F0"/>
                </a:solidFill>
              </a:rPr>
              <a:t>Carer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How to sustain the privilege of caregiving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 rot="20980609">
            <a:off x="202098" y="135433"/>
            <a:ext cx="3476377" cy="263236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Multi-facet Support</a:t>
            </a:r>
            <a:endParaRPr lang="en-US" sz="2400" dirty="0"/>
          </a:p>
        </p:txBody>
      </p:sp>
      <p:pic>
        <p:nvPicPr>
          <p:cNvPr id="5122" name="Picture 2" descr="Image result for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4572000" cy="41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20980609">
            <a:off x="212142" y="124966"/>
            <a:ext cx="3631249" cy="2506682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Indispensable Partnership</a:t>
            </a:r>
          </a:p>
          <a:p>
            <a:pPr algn="ctr"/>
            <a:endParaRPr lang="en-US" sz="2400" dirty="0"/>
          </a:p>
        </p:txBody>
      </p:sp>
      <p:sp>
        <p:nvSpPr>
          <p:cNvPr id="3" name="AutoShape 2" descr="Image result for 2 people moving 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Two people moving wooden b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 bwMode="auto">
          <a:xfrm>
            <a:off x="3124200" y="2209800"/>
            <a:ext cx="4762500" cy="4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Encountering Resistance</a:t>
            </a:r>
            <a:endParaRPr lang="en-US" dirty="0"/>
          </a:p>
        </p:txBody>
      </p:sp>
      <p:sp>
        <p:nvSpPr>
          <p:cNvPr id="4" name="AutoShape 2" descr="Image result for hand refusing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 result for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66" y="2133600"/>
            <a:ext cx="471190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226690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5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09119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1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52937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48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397589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3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45242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3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690969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71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the takeaway?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pic>
        <p:nvPicPr>
          <p:cNvPr id="8194" name="Picture 2" descr="Image result for takea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4127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No financial relationships or endorsement of commercial entities.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 rot="20600214">
            <a:off x="1345522" y="492124"/>
            <a:ext cx="3733800" cy="2057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“No one should leave this earth without knowing they’ve been loved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3124200" cy="3515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28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Susana Fong, LCSW</a:t>
            </a:r>
          </a:p>
          <a:p>
            <a:pPr marL="82296" indent="0">
              <a:buNone/>
            </a:pPr>
            <a:r>
              <a:rPr lang="en-US" dirty="0" smtClean="0">
                <a:hlinkClick r:id="rId3"/>
              </a:rPr>
              <a:t>sufong@gmail.com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sp>
        <p:nvSpPr>
          <p:cNvPr id="4" name="AutoShape 4" descr="Image result for wrong sig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rong sig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Mommie\AppData\Local\Microsoft\Windows\INetCache\IE\L8WYO8FO\peoplesea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4948238" cy="3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t="7355" r="21402" b="420"/>
          <a:stretch/>
        </p:blipFill>
        <p:spPr bwMode="auto">
          <a:xfrm>
            <a:off x="304800" y="914400"/>
            <a:ext cx="3200400" cy="4571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Image result for caregiving in us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93370"/>
            <a:ext cx="5410200" cy="30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1" t="59851" r="27971" b="13029"/>
          <a:stretch/>
        </p:blipFill>
        <p:spPr bwMode="auto">
          <a:xfrm>
            <a:off x="3581400" y="381000"/>
            <a:ext cx="5332562" cy="27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248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https://www.caregiving.org/wp-content/uploads/2015/05/2015_CaregivingintheUS_Final-Report-June-4_WEB.pdf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4953000" cy="563231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with health status, caregivers in more complex care situations are more likely to report their </a:t>
            </a:r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health has suffered </a:t>
            </a:r>
            <a:r>
              <a:rPr lang="en-US" dirty="0" smtClean="0"/>
              <a:t>as a result of providing care. These caregivers include those caring for someone with 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mental or emotional health issue (34%),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co-resident caregivers (30%),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medical/nursing tasks (27%)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caregivers (25%).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and Asian American (26% and 24%, respectively) caregivers say caregiving has negatively affected their health, significantly more than either African Americans (14%) or Hispanics (15%).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Married women (27%) more often say that providing care has been detrimental to their own health than do unmarried women (16%) or men (20% any marital status).</a:t>
            </a:r>
          </a:p>
        </p:txBody>
      </p:sp>
      <p:pic>
        <p:nvPicPr>
          <p:cNvPr id="4101" name="Picture 5" descr="Image result for st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60" y="2286000"/>
            <a:ext cx="234251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324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https://www.caregiving.org/wp-content/uploads/2015/05/2015_CaregivingintheUS_Final-Report-June-4_WEB.pdf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31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200400" y="1371600"/>
            <a:ext cx="3962400" cy="3505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egoe Script" panose="030B0504020000000003" pitchFamily="66" charset="0"/>
              </a:rPr>
              <a:t>Self Care</a:t>
            </a:r>
            <a:endParaRPr lang="en-US" sz="40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46000" endPos="650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1"/>
            <a:ext cx="84538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True self-care 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MV Boli" panose="02000500030200090000" pitchFamily="2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is not salt baths and chocolate cake, it is making the choice to build a life you don’t need to regularly escape from.</a:t>
            </a:r>
          </a:p>
          <a:p>
            <a:pPr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00050"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 often means looking your failures and disappointments square in the eye and re-strategizing. It is not satiating your immediate desires. </a:t>
            </a:r>
          </a:p>
          <a:p>
            <a:pPr marL="400050"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	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It is letting go. </a:t>
            </a:r>
          </a:p>
          <a:p>
            <a:pPr marL="400050" lvl="1">
              <a:defRPr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	It is choosing new. </a:t>
            </a:r>
          </a:p>
          <a:p>
            <a:pPr marL="400050" lvl="1">
              <a:defRPr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	It is disappointing some people. </a:t>
            </a:r>
          </a:p>
          <a:p>
            <a:pPr marL="400050" lvl="1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00050" lv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It is making sacrifices for others. It is living a way that other people won’t, so maybe you can live in a way that other people can’t.</a:t>
            </a:r>
          </a:p>
          <a:p>
            <a:pPr marL="400050" lvl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					~Brianna Wiest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246" y="613567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https://thoughtcatalog.com/brianna-wiest/2017/11/this-is-what-self-care-really-means-because-its-not-all-salt-baths-and-chocolate-cake/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29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 rot="20980609">
            <a:off x="329587" y="109158"/>
            <a:ext cx="3070981" cy="229561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Ultimate Source</a:t>
            </a:r>
            <a:endParaRPr lang="en-US" sz="2400" dirty="0"/>
          </a:p>
        </p:txBody>
      </p:sp>
      <p:pic>
        <p:nvPicPr>
          <p:cNvPr id="3075" name="Picture 3" descr="C:\Users\Mommie\AppData\Local\Microsoft\Windows\INetCache\IE\UG54MODI\600px-Phone_Shiny_Icon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29">
            <a:off x="599255" y="2275656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mmie\AppData\Local\Microsoft\Windows\INetCache\IE\L8WYO8FO\CrossHear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69">
            <a:off x="6009457" y="914399"/>
            <a:ext cx="2713997" cy="48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3581400" y="1600200"/>
            <a:ext cx="4038600" cy="4089449"/>
          </a:xfrm>
          <a:custGeom>
            <a:avLst/>
            <a:gdLst>
              <a:gd name="connsiteX0" fmla="*/ 0 w 3175000"/>
              <a:gd name="connsiteY0" fmla="*/ 3818467 h 4089449"/>
              <a:gd name="connsiteX1" fmla="*/ 16934 w 3175000"/>
              <a:gd name="connsiteY1" fmla="*/ 3937000 h 4089449"/>
              <a:gd name="connsiteX2" fmla="*/ 33867 w 3175000"/>
              <a:gd name="connsiteY2" fmla="*/ 3987800 h 4089449"/>
              <a:gd name="connsiteX3" fmla="*/ 50800 w 3175000"/>
              <a:gd name="connsiteY3" fmla="*/ 4004734 h 4089449"/>
              <a:gd name="connsiteX4" fmla="*/ 93134 w 3175000"/>
              <a:gd name="connsiteY4" fmla="*/ 4055534 h 4089449"/>
              <a:gd name="connsiteX5" fmla="*/ 118534 w 3175000"/>
              <a:gd name="connsiteY5" fmla="*/ 4064000 h 4089449"/>
              <a:gd name="connsiteX6" fmla="*/ 135467 w 3175000"/>
              <a:gd name="connsiteY6" fmla="*/ 4080934 h 4089449"/>
              <a:gd name="connsiteX7" fmla="*/ 237067 w 3175000"/>
              <a:gd name="connsiteY7" fmla="*/ 4080934 h 4089449"/>
              <a:gd name="connsiteX8" fmla="*/ 321734 w 3175000"/>
              <a:gd name="connsiteY8" fmla="*/ 4072467 h 4089449"/>
              <a:gd name="connsiteX9" fmla="*/ 397934 w 3175000"/>
              <a:gd name="connsiteY9" fmla="*/ 4047067 h 4089449"/>
              <a:gd name="connsiteX10" fmla="*/ 457200 w 3175000"/>
              <a:gd name="connsiteY10" fmla="*/ 4013200 h 4089449"/>
              <a:gd name="connsiteX11" fmla="*/ 491067 w 3175000"/>
              <a:gd name="connsiteY11" fmla="*/ 4004734 h 4089449"/>
              <a:gd name="connsiteX12" fmla="*/ 558800 w 3175000"/>
              <a:gd name="connsiteY12" fmla="*/ 3979334 h 4089449"/>
              <a:gd name="connsiteX13" fmla="*/ 601134 w 3175000"/>
              <a:gd name="connsiteY13" fmla="*/ 3953934 h 4089449"/>
              <a:gd name="connsiteX14" fmla="*/ 618067 w 3175000"/>
              <a:gd name="connsiteY14" fmla="*/ 3937000 h 4089449"/>
              <a:gd name="connsiteX15" fmla="*/ 643467 w 3175000"/>
              <a:gd name="connsiteY15" fmla="*/ 3920067 h 4089449"/>
              <a:gd name="connsiteX16" fmla="*/ 677334 w 3175000"/>
              <a:gd name="connsiteY16" fmla="*/ 3903134 h 4089449"/>
              <a:gd name="connsiteX17" fmla="*/ 702734 w 3175000"/>
              <a:gd name="connsiteY17" fmla="*/ 3886200 h 4089449"/>
              <a:gd name="connsiteX18" fmla="*/ 745067 w 3175000"/>
              <a:gd name="connsiteY18" fmla="*/ 3860800 h 4089449"/>
              <a:gd name="connsiteX19" fmla="*/ 762000 w 3175000"/>
              <a:gd name="connsiteY19" fmla="*/ 3835400 h 4089449"/>
              <a:gd name="connsiteX20" fmla="*/ 787400 w 3175000"/>
              <a:gd name="connsiteY20" fmla="*/ 3826934 h 4089449"/>
              <a:gd name="connsiteX21" fmla="*/ 838200 w 3175000"/>
              <a:gd name="connsiteY21" fmla="*/ 3801534 h 4089449"/>
              <a:gd name="connsiteX22" fmla="*/ 863600 w 3175000"/>
              <a:gd name="connsiteY22" fmla="*/ 3784600 h 4089449"/>
              <a:gd name="connsiteX23" fmla="*/ 880534 w 3175000"/>
              <a:gd name="connsiteY23" fmla="*/ 3767667 h 4089449"/>
              <a:gd name="connsiteX24" fmla="*/ 905934 w 3175000"/>
              <a:gd name="connsiteY24" fmla="*/ 3759200 h 4089449"/>
              <a:gd name="connsiteX25" fmla="*/ 956734 w 3175000"/>
              <a:gd name="connsiteY25" fmla="*/ 3716867 h 4089449"/>
              <a:gd name="connsiteX26" fmla="*/ 1024467 w 3175000"/>
              <a:gd name="connsiteY26" fmla="*/ 3640667 h 4089449"/>
              <a:gd name="connsiteX27" fmla="*/ 1049867 w 3175000"/>
              <a:gd name="connsiteY27" fmla="*/ 3615267 h 4089449"/>
              <a:gd name="connsiteX28" fmla="*/ 1083734 w 3175000"/>
              <a:gd name="connsiteY28" fmla="*/ 3547534 h 4089449"/>
              <a:gd name="connsiteX29" fmla="*/ 1100667 w 3175000"/>
              <a:gd name="connsiteY29" fmla="*/ 3488267 h 4089449"/>
              <a:gd name="connsiteX30" fmla="*/ 1109134 w 3175000"/>
              <a:gd name="connsiteY30" fmla="*/ 3462867 h 4089449"/>
              <a:gd name="connsiteX31" fmla="*/ 1126067 w 3175000"/>
              <a:gd name="connsiteY31" fmla="*/ 3395134 h 4089449"/>
              <a:gd name="connsiteX32" fmla="*/ 1134534 w 3175000"/>
              <a:gd name="connsiteY32" fmla="*/ 3302000 h 4089449"/>
              <a:gd name="connsiteX33" fmla="*/ 1117600 w 3175000"/>
              <a:gd name="connsiteY33" fmla="*/ 3081867 h 4089449"/>
              <a:gd name="connsiteX34" fmla="*/ 1109134 w 3175000"/>
              <a:gd name="connsiteY34" fmla="*/ 3022600 h 4089449"/>
              <a:gd name="connsiteX35" fmla="*/ 1083734 w 3175000"/>
              <a:gd name="connsiteY35" fmla="*/ 2954867 h 4089449"/>
              <a:gd name="connsiteX36" fmla="*/ 1058334 w 3175000"/>
              <a:gd name="connsiteY36" fmla="*/ 2895600 h 4089449"/>
              <a:gd name="connsiteX37" fmla="*/ 1041400 w 3175000"/>
              <a:gd name="connsiteY37" fmla="*/ 2878667 h 4089449"/>
              <a:gd name="connsiteX38" fmla="*/ 1032934 w 3175000"/>
              <a:gd name="connsiteY38" fmla="*/ 2853267 h 4089449"/>
              <a:gd name="connsiteX39" fmla="*/ 973667 w 3175000"/>
              <a:gd name="connsiteY39" fmla="*/ 2802467 h 4089449"/>
              <a:gd name="connsiteX40" fmla="*/ 939800 w 3175000"/>
              <a:gd name="connsiteY40" fmla="*/ 2810934 h 4089449"/>
              <a:gd name="connsiteX41" fmla="*/ 931334 w 3175000"/>
              <a:gd name="connsiteY41" fmla="*/ 2836334 h 4089449"/>
              <a:gd name="connsiteX42" fmla="*/ 914400 w 3175000"/>
              <a:gd name="connsiteY42" fmla="*/ 2853267 h 4089449"/>
              <a:gd name="connsiteX43" fmla="*/ 905934 w 3175000"/>
              <a:gd name="connsiteY43" fmla="*/ 2878667 h 4089449"/>
              <a:gd name="connsiteX44" fmla="*/ 889000 w 3175000"/>
              <a:gd name="connsiteY44" fmla="*/ 2904067 h 4089449"/>
              <a:gd name="connsiteX45" fmla="*/ 880534 w 3175000"/>
              <a:gd name="connsiteY45" fmla="*/ 2954867 h 4089449"/>
              <a:gd name="connsiteX46" fmla="*/ 872067 w 3175000"/>
              <a:gd name="connsiteY46" fmla="*/ 2980267 h 4089449"/>
              <a:gd name="connsiteX47" fmla="*/ 872067 w 3175000"/>
              <a:gd name="connsiteY47" fmla="*/ 3200400 h 4089449"/>
              <a:gd name="connsiteX48" fmla="*/ 880534 w 3175000"/>
              <a:gd name="connsiteY48" fmla="*/ 3225800 h 4089449"/>
              <a:gd name="connsiteX49" fmla="*/ 905934 w 3175000"/>
              <a:gd name="connsiteY49" fmla="*/ 3285067 h 4089449"/>
              <a:gd name="connsiteX50" fmla="*/ 914400 w 3175000"/>
              <a:gd name="connsiteY50" fmla="*/ 3310467 h 4089449"/>
              <a:gd name="connsiteX51" fmla="*/ 956734 w 3175000"/>
              <a:gd name="connsiteY51" fmla="*/ 3361267 h 4089449"/>
              <a:gd name="connsiteX52" fmla="*/ 982134 w 3175000"/>
              <a:gd name="connsiteY52" fmla="*/ 3378200 h 4089449"/>
              <a:gd name="connsiteX53" fmla="*/ 1024467 w 3175000"/>
              <a:gd name="connsiteY53" fmla="*/ 3412067 h 4089449"/>
              <a:gd name="connsiteX54" fmla="*/ 1083734 w 3175000"/>
              <a:gd name="connsiteY54" fmla="*/ 3429000 h 4089449"/>
              <a:gd name="connsiteX55" fmla="*/ 1109134 w 3175000"/>
              <a:gd name="connsiteY55" fmla="*/ 3445934 h 4089449"/>
              <a:gd name="connsiteX56" fmla="*/ 1303867 w 3175000"/>
              <a:gd name="connsiteY56" fmla="*/ 3429000 h 4089449"/>
              <a:gd name="connsiteX57" fmla="*/ 1363134 w 3175000"/>
              <a:gd name="connsiteY57" fmla="*/ 3412067 h 4089449"/>
              <a:gd name="connsiteX58" fmla="*/ 1397000 w 3175000"/>
              <a:gd name="connsiteY58" fmla="*/ 3395134 h 4089449"/>
              <a:gd name="connsiteX59" fmla="*/ 1447800 w 3175000"/>
              <a:gd name="connsiteY59" fmla="*/ 3378200 h 4089449"/>
              <a:gd name="connsiteX60" fmla="*/ 1498600 w 3175000"/>
              <a:gd name="connsiteY60" fmla="*/ 3352800 h 4089449"/>
              <a:gd name="connsiteX61" fmla="*/ 1574800 w 3175000"/>
              <a:gd name="connsiteY61" fmla="*/ 3259667 h 4089449"/>
              <a:gd name="connsiteX62" fmla="*/ 1591734 w 3175000"/>
              <a:gd name="connsiteY62" fmla="*/ 3234267 h 4089449"/>
              <a:gd name="connsiteX63" fmla="*/ 1600200 w 3175000"/>
              <a:gd name="connsiteY63" fmla="*/ 3208867 h 4089449"/>
              <a:gd name="connsiteX64" fmla="*/ 1617134 w 3175000"/>
              <a:gd name="connsiteY64" fmla="*/ 3183467 h 4089449"/>
              <a:gd name="connsiteX65" fmla="*/ 1642534 w 3175000"/>
              <a:gd name="connsiteY65" fmla="*/ 3124200 h 4089449"/>
              <a:gd name="connsiteX66" fmla="*/ 1651000 w 3175000"/>
              <a:gd name="connsiteY66" fmla="*/ 3056467 h 4089449"/>
              <a:gd name="connsiteX67" fmla="*/ 1659467 w 3175000"/>
              <a:gd name="connsiteY67" fmla="*/ 3031067 h 4089449"/>
              <a:gd name="connsiteX68" fmla="*/ 1651000 w 3175000"/>
              <a:gd name="connsiteY68" fmla="*/ 2810934 h 4089449"/>
              <a:gd name="connsiteX69" fmla="*/ 1642534 w 3175000"/>
              <a:gd name="connsiteY69" fmla="*/ 2768600 h 4089449"/>
              <a:gd name="connsiteX70" fmla="*/ 1608667 w 3175000"/>
              <a:gd name="connsiteY70" fmla="*/ 2683934 h 4089449"/>
              <a:gd name="connsiteX71" fmla="*/ 1591734 w 3175000"/>
              <a:gd name="connsiteY71" fmla="*/ 2658534 h 4089449"/>
              <a:gd name="connsiteX72" fmla="*/ 1574800 w 3175000"/>
              <a:gd name="connsiteY72" fmla="*/ 2616200 h 4089449"/>
              <a:gd name="connsiteX73" fmla="*/ 1566334 w 3175000"/>
              <a:gd name="connsiteY73" fmla="*/ 2582334 h 4089449"/>
              <a:gd name="connsiteX74" fmla="*/ 1532467 w 3175000"/>
              <a:gd name="connsiteY74" fmla="*/ 2531534 h 4089449"/>
              <a:gd name="connsiteX75" fmla="*/ 1498600 w 3175000"/>
              <a:gd name="connsiteY75" fmla="*/ 2463800 h 4089449"/>
              <a:gd name="connsiteX76" fmla="*/ 1481667 w 3175000"/>
              <a:gd name="connsiteY76" fmla="*/ 2429934 h 4089449"/>
              <a:gd name="connsiteX77" fmla="*/ 1447800 w 3175000"/>
              <a:gd name="connsiteY77" fmla="*/ 2379134 h 4089449"/>
              <a:gd name="connsiteX78" fmla="*/ 1413934 w 3175000"/>
              <a:gd name="connsiteY78" fmla="*/ 2311400 h 4089449"/>
              <a:gd name="connsiteX79" fmla="*/ 1405467 w 3175000"/>
              <a:gd name="connsiteY79" fmla="*/ 2286000 h 4089449"/>
              <a:gd name="connsiteX80" fmla="*/ 1380067 w 3175000"/>
              <a:gd name="connsiteY80" fmla="*/ 2260600 h 4089449"/>
              <a:gd name="connsiteX81" fmla="*/ 1363134 w 3175000"/>
              <a:gd name="connsiteY81" fmla="*/ 2209800 h 4089449"/>
              <a:gd name="connsiteX82" fmla="*/ 1329267 w 3175000"/>
              <a:gd name="connsiteY82" fmla="*/ 2159000 h 4089449"/>
              <a:gd name="connsiteX83" fmla="*/ 1286934 w 3175000"/>
              <a:gd name="connsiteY83" fmla="*/ 2082800 h 4089449"/>
              <a:gd name="connsiteX84" fmla="*/ 1261534 w 3175000"/>
              <a:gd name="connsiteY84" fmla="*/ 2032000 h 4089449"/>
              <a:gd name="connsiteX85" fmla="*/ 1253067 w 3175000"/>
              <a:gd name="connsiteY85" fmla="*/ 2006600 h 4089449"/>
              <a:gd name="connsiteX86" fmla="*/ 1236134 w 3175000"/>
              <a:gd name="connsiteY86" fmla="*/ 1981200 h 4089449"/>
              <a:gd name="connsiteX87" fmla="*/ 1227667 w 3175000"/>
              <a:gd name="connsiteY87" fmla="*/ 1955800 h 4089449"/>
              <a:gd name="connsiteX88" fmla="*/ 1210734 w 3175000"/>
              <a:gd name="connsiteY88" fmla="*/ 1921934 h 4089449"/>
              <a:gd name="connsiteX89" fmla="*/ 1202267 w 3175000"/>
              <a:gd name="connsiteY89" fmla="*/ 1896534 h 4089449"/>
              <a:gd name="connsiteX90" fmla="*/ 1168400 w 3175000"/>
              <a:gd name="connsiteY90" fmla="*/ 1845734 h 4089449"/>
              <a:gd name="connsiteX91" fmla="*/ 1159934 w 3175000"/>
              <a:gd name="connsiteY91" fmla="*/ 1820334 h 4089449"/>
              <a:gd name="connsiteX92" fmla="*/ 1126067 w 3175000"/>
              <a:gd name="connsiteY92" fmla="*/ 1769534 h 4089449"/>
              <a:gd name="connsiteX93" fmla="*/ 1117600 w 3175000"/>
              <a:gd name="connsiteY93" fmla="*/ 1744134 h 4089449"/>
              <a:gd name="connsiteX94" fmla="*/ 1100667 w 3175000"/>
              <a:gd name="connsiteY94" fmla="*/ 1727200 h 4089449"/>
              <a:gd name="connsiteX95" fmla="*/ 1075267 w 3175000"/>
              <a:gd name="connsiteY95" fmla="*/ 1667934 h 4089449"/>
              <a:gd name="connsiteX96" fmla="*/ 1032934 w 3175000"/>
              <a:gd name="connsiteY96" fmla="*/ 1617134 h 4089449"/>
              <a:gd name="connsiteX97" fmla="*/ 1007534 w 3175000"/>
              <a:gd name="connsiteY97" fmla="*/ 1557867 h 4089449"/>
              <a:gd name="connsiteX98" fmla="*/ 973667 w 3175000"/>
              <a:gd name="connsiteY98" fmla="*/ 1507067 h 4089449"/>
              <a:gd name="connsiteX99" fmla="*/ 939800 w 3175000"/>
              <a:gd name="connsiteY99" fmla="*/ 1456267 h 4089449"/>
              <a:gd name="connsiteX100" fmla="*/ 922867 w 3175000"/>
              <a:gd name="connsiteY100" fmla="*/ 1422400 h 4089449"/>
              <a:gd name="connsiteX101" fmla="*/ 914400 w 3175000"/>
              <a:gd name="connsiteY101" fmla="*/ 1397000 h 4089449"/>
              <a:gd name="connsiteX102" fmla="*/ 889000 w 3175000"/>
              <a:gd name="connsiteY102" fmla="*/ 1363134 h 4089449"/>
              <a:gd name="connsiteX103" fmla="*/ 855134 w 3175000"/>
              <a:gd name="connsiteY103" fmla="*/ 1312334 h 4089449"/>
              <a:gd name="connsiteX104" fmla="*/ 812800 w 3175000"/>
              <a:gd name="connsiteY104" fmla="*/ 1261534 h 4089449"/>
              <a:gd name="connsiteX105" fmla="*/ 787400 w 3175000"/>
              <a:gd name="connsiteY105" fmla="*/ 1202267 h 4089449"/>
              <a:gd name="connsiteX106" fmla="*/ 753534 w 3175000"/>
              <a:gd name="connsiteY106" fmla="*/ 1143000 h 4089449"/>
              <a:gd name="connsiteX107" fmla="*/ 728134 w 3175000"/>
              <a:gd name="connsiteY107" fmla="*/ 1117600 h 4089449"/>
              <a:gd name="connsiteX108" fmla="*/ 719667 w 3175000"/>
              <a:gd name="connsiteY108" fmla="*/ 1092200 h 4089449"/>
              <a:gd name="connsiteX109" fmla="*/ 711200 w 3175000"/>
              <a:gd name="connsiteY109" fmla="*/ 1058334 h 4089449"/>
              <a:gd name="connsiteX110" fmla="*/ 685800 w 3175000"/>
              <a:gd name="connsiteY110" fmla="*/ 1024467 h 4089449"/>
              <a:gd name="connsiteX111" fmla="*/ 651934 w 3175000"/>
              <a:gd name="connsiteY111" fmla="*/ 922867 h 4089449"/>
              <a:gd name="connsiteX112" fmla="*/ 635000 w 3175000"/>
              <a:gd name="connsiteY112" fmla="*/ 897467 h 4089449"/>
              <a:gd name="connsiteX113" fmla="*/ 618067 w 3175000"/>
              <a:gd name="connsiteY113" fmla="*/ 804334 h 4089449"/>
              <a:gd name="connsiteX114" fmla="*/ 609600 w 3175000"/>
              <a:gd name="connsiteY114" fmla="*/ 770467 h 4089449"/>
              <a:gd name="connsiteX115" fmla="*/ 601134 w 3175000"/>
              <a:gd name="connsiteY115" fmla="*/ 728134 h 4089449"/>
              <a:gd name="connsiteX116" fmla="*/ 584200 w 3175000"/>
              <a:gd name="connsiteY116" fmla="*/ 694267 h 4089449"/>
              <a:gd name="connsiteX117" fmla="*/ 575734 w 3175000"/>
              <a:gd name="connsiteY117" fmla="*/ 618067 h 4089449"/>
              <a:gd name="connsiteX118" fmla="*/ 567267 w 3175000"/>
              <a:gd name="connsiteY118" fmla="*/ 575734 h 4089449"/>
              <a:gd name="connsiteX119" fmla="*/ 575734 w 3175000"/>
              <a:gd name="connsiteY119" fmla="*/ 245534 h 4089449"/>
              <a:gd name="connsiteX120" fmla="*/ 601134 w 3175000"/>
              <a:gd name="connsiteY120" fmla="*/ 186267 h 4089449"/>
              <a:gd name="connsiteX121" fmla="*/ 618067 w 3175000"/>
              <a:gd name="connsiteY121" fmla="*/ 127000 h 4089449"/>
              <a:gd name="connsiteX122" fmla="*/ 643467 w 3175000"/>
              <a:gd name="connsiteY122" fmla="*/ 110067 h 4089449"/>
              <a:gd name="connsiteX123" fmla="*/ 660400 w 3175000"/>
              <a:gd name="connsiteY123" fmla="*/ 84667 h 4089449"/>
              <a:gd name="connsiteX124" fmla="*/ 745067 w 3175000"/>
              <a:gd name="connsiteY124" fmla="*/ 33867 h 4089449"/>
              <a:gd name="connsiteX125" fmla="*/ 804334 w 3175000"/>
              <a:gd name="connsiteY125" fmla="*/ 8467 h 4089449"/>
              <a:gd name="connsiteX126" fmla="*/ 863600 w 3175000"/>
              <a:gd name="connsiteY126" fmla="*/ 0 h 4089449"/>
              <a:gd name="connsiteX127" fmla="*/ 1007534 w 3175000"/>
              <a:gd name="connsiteY127" fmla="*/ 8467 h 4089449"/>
              <a:gd name="connsiteX128" fmla="*/ 1083734 w 3175000"/>
              <a:gd name="connsiteY128" fmla="*/ 25400 h 4089449"/>
              <a:gd name="connsiteX129" fmla="*/ 1109134 w 3175000"/>
              <a:gd name="connsiteY129" fmla="*/ 33867 h 4089449"/>
              <a:gd name="connsiteX130" fmla="*/ 1193800 w 3175000"/>
              <a:gd name="connsiteY130" fmla="*/ 50800 h 4089449"/>
              <a:gd name="connsiteX131" fmla="*/ 1261534 w 3175000"/>
              <a:gd name="connsiteY131" fmla="*/ 76200 h 4089449"/>
              <a:gd name="connsiteX132" fmla="*/ 1312334 w 3175000"/>
              <a:gd name="connsiteY132" fmla="*/ 93134 h 4089449"/>
              <a:gd name="connsiteX133" fmla="*/ 1337734 w 3175000"/>
              <a:gd name="connsiteY133" fmla="*/ 101600 h 4089449"/>
              <a:gd name="connsiteX134" fmla="*/ 1363134 w 3175000"/>
              <a:gd name="connsiteY134" fmla="*/ 118534 h 4089449"/>
              <a:gd name="connsiteX135" fmla="*/ 1397000 w 3175000"/>
              <a:gd name="connsiteY135" fmla="*/ 135467 h 4089449"/>
              <a:gd name="connsiteX136" fmla="*/ 1413934 w 3175000"/>
              <a:gd name="connsiteY136" fmla="*/ 160867 h 4089449"/>
              <a:gd name="connsiteX137" fmla="*/ 1422400 w 3175000"/>
              <a:gd name="connsiteY137" fmla="*/ 186267 h 4089449"/>
              <a:gd name="connsiteX138" fmla="*/ 1456267 w 3175000"/>
              <a:gd name="connsiteY138" fmla="*/ 237067 h 4089449"/>
              <a:gd name="connsiteX139" fmla="*/ 1473200 w 3175000"/>
              <a:gd name="connsiteY139" fmla="*/ 304800 h 4089449"/>
              <a:gd name="connsiteX140" fmla="*/ 1490134 w 3175000"/>
              <a:gd name="connsiteY140" fmla="*/ 364067 h 4089449"/>
              <a:gd name="connsiteX141" fmla="*/ 1498600 w 3175000"/>
              <a:gd name="connsiteY141" fmla="*/ 414867 h 4089449"/>
              <a:gd name="connsiteX142" fmla="*/ 1490134 w 3175000"/>
              <a:gd name="connsiteY142" fmla="*/ 668867 h 4089449"/>
              <a:gd name="connsiteX143" fmla="*/ 1481667 w 3175000"/>
              <a:gd name="connsiteY143" fmla="*/ 728134 h 4089449"/>
              <a:gd name="connsiteX144" fmla="*/ 1464734 w 3175000"/>
              <a:gd name="connsiteY144" fmla="*/ 872067 h 4089449"/>
              <a:gd name="connsiteX145" fmla="*/ 1456267 w 3175000"/>
              <a:gd name="connsiteY145" fmla="*/ 973667 h 4089449"/>
              <a:gd name="connsiteX146" fmla="*/ 1447800 w 3175000"/>
              <a:gd name="connsiteY146" fmla="*/ 1041400 h 4089449"/>
              <a:gd name="connsiteX147" fmla="*/ 1439334 w 3175000"/>
              <a:gd name="connsiteY147" fmla="*/ 2082800 h 4089449"/>
              <a:gd name="connsiteX148" fmla="*/ 1430867 w 3175000"/>
              <a:gd name="connsiteY148" fmla="*/ 2133600 h 4089449"/>
              <a:gd name="connsiteX149" fmla="*/ 1422400 w 3175000"/>
              <a:gd name="connsiteY149" fmla="*/ 2235200 h 4089449"/>
              <a:gd name="connsiteX150" fmla="*/ 1413934 w 3175000"/>
              <a:gd name="connsiteY150" fmla="*/ 2463800 h 4089449"/>
              <a:gd name="connsiteX151" fmla="*/ 1422400 w 3175000"/>
              <a:gd name="connsiteY151" fmla="*/ 2844800 h 4089449"/>
              <a:gd name="connsiteX152" fmla="*/ 1430867 w 3175000"/>
              <a:gd name="connsiteY152" fmla="*/ 2895600 h 4089449"/>
              <a:gd name="connsiteX153" fmla="*/ 1439334 w 3175000"/>
              <a:gd name="connsiteY153" fmla="*/ 2971800 h 4089449"/>
              <a:gd name="connsiteX154" fmla="*/ 1447800 w 3175000"/>
              <a:gd name="connsiteY154" fmla="*/ 3056467 h 4089449"/>
              <a:gd name="connsiteX155" fmla="*/ 1464734 w 3175000"/>
              <a:gd name="connsiteY155" fmla="*/ 3141134 h 4089449"/>
              <a:gd name="connsiteX156" fmla="*/ 1473200 w 3175000"/>
              <a:gd name="connsiteY156" fmla="*/ 3183467 h 4089449"/>
              <a:gd name="connsiteX157" fmla="*/ 1481667 w 3175000"/>
              <a:gd name="connsiteY157" fmla="*/ 3242734 h 4089449"/>
              <a:gd name="connsiteX158" fmla="*/ 1498600 w 3175000"/>
              <a:gd name="connsiteY158" fmla="*/ 3276600 h 4089449"/>
              <a:gd name="connsiteX159" fmla="*/ 1524000 w 3175000"/>
              <a:gd name="connsiteY159" fmla="*/ 3335867 h 4089449"/>
              <a:gd name="connsiteX160" fmla="*/ 1557867 w 3175000"/>
              <a:gd name="connsiteY160" fmla="*/ 3403600 h 4089449"/>
              <a:gd name="connsiteX161" fmla="*/ 1600200 w 3175000"/>
              <a:gd name="connsiteY161" fmla="*/ 3462867 h 4089449"/>
              <a:gd name="connsiteX162" fmla="*/ 1642534 w 3175000"/>
              <a:gd name="connsiteY162" fmla="*/ 3513667 h 4089449"/>
              <a:gd name="connsiteX163" fmla="*/ 1701800 w 3175000"/>
              <a:gd name="connsiteY163" fmla="*/ 3572934 h 4089449"/>
              <a:gd name="connsiteX164" fmla="*/ 1727200 w 3175000"/>
              <a:gd name="connsiteY164" fmla="*/ 3589867 h 4089449"/>
              <a:gd name="connsiteX165" fmla="*/ 1752600 w 3175000"/>
              <a:gd name="connsiteY165" fmla="*/ 3615267 h 4089449"/>
              <a:gd name="connsiteX166" fmla="*/ 1794934 w 3175000"/>
              <a:gd name="connsiteY166" fmla="*/ 3632200 h 4089449"/>
              <a:gd name="connsiteX167" fmla="*/ 1820334 w 3175000"/>
              <a:gd name="connsiteY167" fmla="*/ 3649134 h 4089449"/>
              <a:gd name="connsiteX168" fmla="*/ 1862667 w 3175000"/>
              <a:gd name="connsiteY168" fmla="*/ 3657600 h 4089449"/>
              <a:gd name="connsiteX169" fmla="*/ 1888067 w 3175000"/>
              <a:gd name="connsiteY169" fmla="*/ 3666067 h 4089449"/>
              <a:gd name="connsiteX170" fmla="*/ 1964267 w 3175000"/>
              <a:gd name="connsiteY170" fmla="*/ 3683000 h 4089449"/>
              <a:gd name="connsiteX171" fmla="*/ 1989667 w 3175000"/>
              <a:gd name="connsiteY171" fmla="*/ 3691467 h 4089449"/>
              <a:gd name="connsiteX172" fmla="*/ 2048934 w 3175000"/>
              <a:gd name="connsiteY172" fmla="*/ 3699934 h 4089449"/>
              <a:gd name="connsiteX173" fmla="*/ 2277534 w 3175000"/>
              <a:gd name="connsiteY173" fmla="*/ 3691467 h 4089449"/>
              <a:gd name="connsiteX174" fmla="*/ 2336800 w 3175000"/>
              <a:gd name="connsiteY174" fmla="*/ 3683000 h 4089449"/>
              <a:gd name="connsiteX175" fmla="*/ 2353734 w 3175000"/>
              <a:gd name="connsiteY175" fmla="*/ 3666067 h 4089449"/>
              <a:gd name="connsiteX176" fmla="*/ 2404534 w 3175000"/>
              <a:gd name="connsiteY176" fmla="*/ 3657600 h 4089449"/>
              <a:gd name="connsiteX177" fmla="*/ 2497667 w 3175000"/>
              <a:gd name="connsiteY177" fmla="*/ 3632200 h 4089449"/>
              <a:gd name="connsiteX178" fmla="*/ 2573867 w 3175000"/>
              <a:gd name="connsiteY178" fmla="*/ 3606800 h 4089449"/>
              <a:gd name="connsiteX179" fmla="*/ 2599267 w 3175000"/>
              <a:gd name="connsiteY179" fmla="*/ 3589867 h 4089449"/>
              <a:gd name="connsiteX180" fmla="*/ 2624667 w 3175000"/>
              <a:gd name="connsiteY180" fmla="*/ 3581400 h 4089449"/>
              <a:gd name="connsiteX181" fmla="*/ 2683934 w 3175000"/>
              <a:gd name="connsiteY181" fmla="*/ 3539067 h 4089449"/>
              <a:gd name="connsiteX182" fmla="*/ 2743200 w 3175000"/>
              <a:gd name="connsiteY182" fmla="*/ 3505200 h 4089449"/>
              <a:gd name="connsiteX183" fmla="*/ 2810934 w 3175000"/>
              <a:gd name="connsiteY183" fmla="*/ 3437467 h 4089449"/>
              <a:gd name="connsiteX184" fmla="*/ 2836334 w 3175000"/>
              <a:gd name="connsiteY184" fmla="*/ 3412067 h 4089449"/>
              <a:gd name="connsiteX185" fmla="*/ 2870200 w 3175000"/>
              <a:gd name="connsiteY185" fmla="*/ 3386667 h 4089449"/>
              <a:gd name="connsiteX186" fmla="*/ 2946400 w 3175000"/>
              <a:gd name="connsiteY186" fmla="*/ 3285067 h 4089449"/>
              <a:gd name="connsiteX187" fmla="*/ 2971800 w 3175000"/>
              <a:gd name="connsiteY187" fmla="*/ 3251200 h 4089449"/>
              <a:gd name="connsiteX188" fmla="*/ 3014134 w 3175000"/>
              <a:gd name="connsiteY188" fmla="*/ 3200400 h 4089449"/>
              <a:gd name="connsiteX189" fmla="*/ 3031067 w 3175000"/>
              <a:gd name="connsiteY189" fmla="*/ 3166534 h 4089449"/>
              <a:gd name="connsiteX190" fmla="*/ 3048000 w 3175000"/>
              <a:gd name="connsiteY190" fmla="*/ 3141134 h 4089449"/>
              <a:gd name="connsiteX191" fmla="*/ 3056467 w 3175000"/>
              <a:gd name="connsiteY191" fmla="*/ 3107267 h 4089449"/>
              <a:gd name="connsiteX192" fmla="*/ 3073400 w 3175000"/>
              <a:gd name="connsiteY192" fmla="*/ 3073400 h 4089449"/>
              <a:gd name="connsiteX193" fmla="*/ 3081867 w 3175000"/>
              <a:gd name="connsiteY193" fmla="*/ 3005667 h 4089449"/>
              <a:gd name="connsiteX194" fmla="*/ 3073400 w 3175000"/>
              <a:gd name="connsiteY194" fmla="*/ 2785534 h 4089449"/>
              <a:gd name="connsiteX195" fmla="*/ 3056467 w 3175000"/>
              <a:gd name="connsiteY195" fmla="*/ 2726267 h 4089449"/>
              <a:gd name="connsiteX196" fmla="*/ 3039534 w 3175000"/>
              <a:gd name="connsiteY196" fmla="*/ 2692400 h 4089449"/>
              <a:gd name="connsiteX197" fmla="*/ 3031067 w 3175000"/>
              <a:gd name="connsiteY197" fmla="*/ 2658534 h 4089449"/>
              <a:gd name="connsiteX198" fmla="*/ 3014134 w 3175000"/>
              <a:gd name="connsiteY198" fmla="*/ 2641600 h 4089449"/>
              <a:gd name="connsiteX199" fmla="*/ 2997200 w 3175000"/>
              <a:gd name="connsiteY199" fmla="*/ 2607734 h 4089449"/>
              <a:gd name="connsiteX200" fmla="*/ 2954867 w 3175000"/>
              <a:gd name="connsiteY200" fmla="*/ 2548467 h 4089449"/>
              <a:gd name="connsiteX201" fmla="*/ 2912534 w 3175000"/>
              <a:gd name="connsiteY201" fmla="*/ 2489200 h 4089449"/>
              <a:gd name="connsiteX202" fmla="*/ 2895600 w 3175000"/>
              <a:gd name="connsiteY202" fmla="*/ 2455334 h 4089449"/>
              <a:gd name="connsiteX203" fmla="*/ 2861734 w 3175000"/>
              <a:gd name="connsiteY203" fmla="*/ 2429934 h 4089449"/>
              <a:gd name="connsiteX204" fmla="*/ 2794000 w 3175000"/>
              <a:gd name="connsiteY204" fmla="*/ 2353734 h 4089449"/>
              <a:gd name="connsiteX205" fmla="*/ 2692400 w 3175000"/>
              <a:gd name="connsiteY205" fmla="*/ 2286000 h 4089449"/>
              <a:gd name="connsiteX206" fmla="*/ 2667000 w 3175000"/>
              <a:gd name="connsiteY206" fmla="*/ 2269067 h 4089449"/>
              <a:gd name="connsiteX207" fmla="*/ 2641600 w 3175000"/>
              <a:gd name="connsiteY207" fmla="*/ 2252134 h 4089449"/>
              <a:gd name="connsiteX208" fmla="*/ 2616200 w 3175000"/>
              <a:gd name="connsiteY208" fmla="*/ 2243667 h 4089449"/>
              <a:gd name="connsiteX209" fmla="*/ 2590800 w 3175000"/>
              <a:gd name="connsiteY209" fmla="*/ 2226734 h 4089449"/>
              <a:gd name="connsiteX210" fmla="*/ 2540000 w 3175000"/>
              <a:gd name="connsiteY210" fmla="*/ 2209800 h 4089449"/>
              <a:gd name="connsiteX211" fmla="*/ 2489200 w 3175000"/>
              <a:gd name="connsiteY211" fmla="*/ 2192867 h 4089449"/>
              <a:gd name="connsiteX212" fmla="*/ 2463800 w 3175000"/>
              <a:gd name="connsiteY212" fmla="*/ 2184400 h 4089449"/>
              <a:gd name="connsiteX213" fmla="*/ 2438400 w 3175000"/>
              <a:gd name="connsiteY213" fmla="*/ 2175934 h 4089449"/>
              <a:gd name="connsiteX214" fmla="*/ 2387600 w 3175000"/>
              <a:gd name="connsiteY214" fmla="*/ 2184400 h 4089449"/>
              <a:gd name="connsiteX215" fmla="*/ 2319867 w 3175000"/>
              <a:gd name="connsiteY215" fmla="*/ 2201334 h 4089449"/>
              <a:gd name="connsiteX216" fmla="*/ 2269067 w 3175000"/>
              <a:gd name="connsiteY216" fmla="*/ 2243667 h 4089449"/>
              <a:gd name="connsiteX217" fmla="*/ 2277534 w 3175000"/>
              <a:gd name="connsiteY217" fmla="*/ 2269067 h 4089449"/>
              <a:gd name="connsiteX218" fmla="*/ 2336800 w 3175000"/>
              <a:gd name="connsiteY218" fmla="*/ 2269067 h 4089449"/>
              <a:gd name="connsiteX219" fmla="*/ 2387600 w 3175000"/>
              <a:gd name="connsiteY219" fmla="*/ 2252134 h 4089449"/>
              <a:gd name="connsiteX220" fmla="*/ 2413000 w 3175000"/>
              <a:gd name="connsiteY220" fmla="*/ 2235200 h 4089449"/>
              <a:gd name="connsiteX221" fmla="*/ 2446867 w 3175000"/>
              <a:gd name="connsiteY221" fmla="*/ 2218267 h 4089449"/>
              <a:gd name="connsiteX222" fmla="*/ 2480734 w 3175000"/>
              <a:gd name="connsiteY222" fmla="*/ 2192867 h 4089449"/>
              <a:gd name="connsiteX223" fmla="*/ 2506134 w 3175000"/>
              <a:gd name="connsiteY223" fmla="*/ 2175934 h 4089449"/>
              <a:gd name="connsiteX224" fmla="*/ 2523067 w 3175000"/>
              <a:gd name="connsiteY224" fmla="*/ 2159000 h 4089449"/>
              <a:gd name="connsiteX225" fmla="*/ 2548467 w 3175000"/>
              <a:gd name="connsiteY225" fmla="*/ 2150534 h 4089449"/>
              <a:gd name="connsiteX226" fmla="*/ 2590800 w 3175000"/>
              <a:gd name="connsiteY226" fmla="*/ 2116667 h 4089449"/>
              <a:gd name="connsiteX227" fmla="*/ 2607734 w 3175000"/>
              <a:gd name="connsiteY227" fmla="*/ 2099734 h 4089449"/>
              <a:gd name="connsiteX228" fmla="*/ 2633134 w 3175000"/>
              <a:gd name="connsiteY228" fmla="*/ 2091267 h 4089449"/>
              <a:gd name="connsiteX229" fmla="*/ 2667000 w 3175000"/>
              <a:gd name="connsiteY229" fmla="*/ 2040467 h 4089449"/>
              <a:gd name="connsiteX230" fmla="*/ 2683934 w 3175000"/>
              <a:gd name="connsiteY230" fmla="*/ 2015067 h 4089449"/>
              <a:gd name="connsiteX231" fmla="*/ 2692400 w 3175000"/>
              <a:gd name="connsiteY231" fmla="*/ 1989667 h 4089449"/>
              <a:gd name="connsiteX232" fmla="*/ 2700867 w 3175000"/>
              <a:gd name="connsiteY232" fmla="*/ 1955800 h 4089449"/>
              <a:gd name="connsiteX233" fmla="*/ 2717800 w 3175000"/>
              <a:gd name="connsiteY233" fmla="*/ 1930400 h 4089449"/>
              <a:gd name="connsiteX234" fmla="*/ 2726267 w 3175000"/>
              <a:gd name="connsiteY234" fmla="*/ 1896534 h 4089449"/>
              <a:gd name="connsiteX235" fmla="*/ 2743200 w 3175000"/>
              <a:gd name="connsiteY235" fmla="*/ 1862667 h 4089449"/>
              <a:gd name="connsiteX236" fmla="*/ 2751667 w 3175000"/>
              <a:gd name="connsiteY236" fmla="*/ 1794934 h 4089449"/>
              <a:gd name="connsiteX237" fmla="*/ 2760134 w 3175000"/>
              <a:gd name="connsiteY237" fmla="*/ 1752600 h 4089449"/>
              <a:gd name="connsiteX238" fmla="*/ 2751667 w 3175000"/>
              <a:gd name="connsiteY238" fmla="*/ 1422400 h 4089449"/>
              <a:gd name="connsiteX239" fmla="*/ 2760134 w 3175000"/>
              <a:gd name="connsiteY239" fmla="*/ 1312334 h 4089449"/>
              <a:gd name="connsiteX240" fmla="*/ 2802467 w 3175000"/>
              <a:gd name="connsiteY240" fmla="*/ 1320800 h 4089449"/>
              <a:gd name="connsiteX241" fmla="*/ 2827867 w 3175000"/>
              <a:gd name="connsiteY241" fmla="*/ 1329267 h 4089449"/>
              <a:gd name="connsiteX242" fmla="*/ 2895600 w 3175000"/>
              <a:gd name="connsiteY242" fmla="*/ 1346200 h 4089449"/>
              <a:gd name="connsiteX243" fmla="*/ 2921000 w 3175000"/>
              <a:gd name="connsiteY243" fmla="*/ 1363134 h 4089449"/>
              <a:gd name="connsiteX244" fmla="*/ 2971800 w 3175000"/>
              <a:gd name="connsiteY244" fmla="*/ 1380067 h 4089449"/>
              <a:gd name="connsiteX245" fmla="*/ 3056467 w 3175000"/>
              <a:gd name="connsiteY245" fmla="*/ 1447800 h 4089449"/>
              <a:gd name="connsiteX246" fmla="*/ 3115734 w 3175000"/>
              <a:gd name="connsiteY246" fmla="*/ 1456267 h 4089449"/>
              <a:gd name="connsiteX247" fmla="*/ 3175000 w 3175000"/>
              <a:gd name="connsiteY247" fmla="*/ 1464734 h 408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3175000" h="4089449">
                <a:moveTo>
                  <a:pt x="0" y="3818467"/>
                </a:moveTo>
                <a:cubicBezTo>
                  <a:pt x="5885" y="3877317"/>
                  <a:pt x="3122" y="3890960"/>
                  <a:pt x="16934" y="3937000"/>
                </a:cubicBezTo>
                <a:cubicBezTo>
                  <a:pt x="22063" y="3954096"/>
                  <a:pt x="21246" y="3975178"/>
                  <a:pt x="33867" y="3987800"/>
                </a:cubicBezTo>
                <a:cubicBezTo>
                  <a:pt x="39511" y="3993445"/>
                  <a:pt x="45813" y="3998501"/>
                  <a:pt x="50800" y="4004734"/>
                </a:cubicBezTo>
                <a:cubicBezTo>
                  <a:pt x="68648" y="4027044"/>
                  <a:pt x="67279" y="4038298"/>
                  <a:pt x="93134" y="4055534"/>
                </a:cubicBezTo>
                <a:cubicBezTo>
                  <a:pt x="100560" y="4060484"/>
                  <a:pt x="110067" y="4061178"/>
                  <a:pt x="118534" y="4064000"/>
                </a:cubicBezTo>
                <a:cubicBezTo>
                  <a:pt x="124178" y="4069645"/>
                  <a:pt x="128130" y="4077789"/>
                  <a:pt x="135467" y="4080934"/>
                </a:cubicBezTo>
                <a:cubicBezTo>
                  <a:pt x="173909" y="4097409"/>
                  <a:pt x="196088" y="4085755"/>
                  <a:pt x="237067" y="4080934"/>
                </a:cubicBezTo>
                <a:cubicBezTo>
                  <a:pt x="265236" y="4077620"/>
                  <a:pt x="293512" y="4075289"/>
                  <a:pt x="321734" y="4072467"/>
                </a:cubicBezTo>
                <a:cubicBezTo>
                  <a:pt x="374531" y="4037270"/>
                  <a:pt x="314974" y="4071955"/>
                  <a:pt x="397934" y="4047067"/>
                </a:cubicBezTo>
                <a:cubicBezTo>
                  <a:pt x="456535" y="4029487"/>
                  <a:pt x="408694" y="4033988"/>
                  <a:pt x="457200" y="4013200"/>
                </a:cubicBezTo>
                <a:cubicBezTo>
                  <a:pt x="467896" y="4008616"/>
                  <a:pt x="479878" y="4007931"/>
                  <a:pt x="491067" y="4004734"/>
                </a:cubicBezTo>
                <a:cubicBezTo>
                  <a:pt x="514287" y="3998100"/>
                  <a:pt x="536445" y="3988276"/>
                  <a:pt x="558800" y="3979334"/>
                </a:cubicBezTo>
                <a:cubicBezTo>
                  <a:pt x="601709" y="3936425"/>
                  <a:pt x="546176" y="3986909"/>
                  <a:pt x="601134" y="3953934"/>
                </a:cubicBezTo>
                <a:cubicBezTo>
                  <a:pt x="607979" y="3949827"/>
                  <a:pt x="611834" y="3941987"/>
                  <a:pt x="618067" y="3937000"/>
                </a:cubicBezTo>
                <a:cubicBezTo>
                  <a:pt x="626013" y="3930643"/>
                  <a:pt x="634632" y="3925115"/>
                  <a:pt x="643467" y="3920067"/>
                </a:cubicBezTo>
                <a:cubicBezTo>
                  <a:pt x="654426" y="3913805"/>
                  <a:pt x="666376" y="3909396"/>
                  <a:pt x="677334" y="3903134"/>
                </a:cubicBezTo>
                <a:cubicBezTo>
                  <a:pt x="686169" y="3898085"/>
                  <a:pt x="694105" y="3891593"/>
                  <a:pt x="702734" y="3886200"/>
                </a:cubicBezTo>
                <a:cubicBezTo>
                  <a:pt x="716689" y="3877478"/>
                  <a:pt x="730956" y="3869267"/>
                  <a:pt x="745067" y="3860800"/>
                </a:cubicBezTo>
                <a:cubicBezTo>
                  <a:pt x="750711" y="3852333"/>
                  <a:pt x="754054" y="3841757"/>
                  <a:pt x="762000" y="3835400"/>
                </a:cubicBezTo>
                <a:cubicBezTo>
                  <a:pt x="768969" y="3829825"/>
                  <a:pt x="779418" y="3830925"/>
                  <a:pt x="787400" y="3826934"/>
                </a:cubicBezTo>
                <a:cubicBezTo>
                  <a:pt x="853051" y="3794108"/>
                  <a:pt x="774357" y="3822813"/>
                  <a:pt x="838200" y="3801534"/>
                </a:cubicBezTo>
                <a:cubicBezTo>
                  <a:pt x="846667" y="3795889"/>
                  <a:pt x="855654" y="3790957"/>
                  <a:pt x="863600" y="3784600"/>
                </a:cubicBezTo>
                <a:cubicBezTo>
                  <a:pt x="869833" y="3779613"/>
                  <a:pt x="873689" y="3771774"/>
                  <a:pt x="880534" y="3767667"/>
                </a:cubicBezTo>
                <a:cubicBezTo>
                  <a:pt x="888187" y="3763075"/>
                  <a:pt x="897467" y="3762022"/>
                  <a:pt x="905934" y="3759200"/>
                </a:cubicBezTo>
                <a:cubicBezTo>
                  <a:pt x="944714" y="3701029"/>
                  <a:pt x="895351" y="3765973"/>
                  <a:pt x="956734" y="3716867"/>
                </a:cubicBezTo>
                <a:cubicBezTo>
                  <a:pt x="1039067" y="3651001"/>
                  <a:pt x="983909" y="3689337"/>
                  <a:pt x="1024467" y="3640667"/>
                </a:cubicBezTo>
                <a:cubicBezTo>
                  <a:pt x="1032132" y="3631469"/>
                  <a:pt x="1041400" y="3623734"/>
                  <a:pt x="1049867" y="3615267"/>
                </a:cubicBezTo>
                <a:cubicBezTo>
                  <a:pt x="1069324" y="3556894"/>
                  <a:pt x="1054178" y="3577088"/>
                  <a:pt x="1083734" y="3547534"/>
                </a:cubicBezTo>
                <a:cubicBezTo>
                  <a:pt x="1104039" y="3486614"/>
                  <a:pt x="1079396" y="3562712"/>
                  <a:pt x="1100667" y="3488267"/>
                </a:cubicBezTo>
                <a:cubicBezTo>
                  <a:pt x="1103119" y="3479686"/>
                  <a:pt x="1106786" y="3471477"/>
                  <a:pt x="1109134" y="3462867"/>
                </a:cubicBezTo>
                <a:cubicBezTo>
                  <a:pt x="1115257" y="3440415"/>
                  <a:pt x="1126067" y="3395134"/>
                  <a:pt x="1126067" y="3395134"/>
                </a:cubicBezTo>
                <a:cubicBezTo>
                  <a:pt x="1128889" y="3364089"/>
                  <a:pt x="1134534" y="3333173"/>
                  <a:pt x="1134534" y="3302000"/>
                </a:cubicBezTo>
                <a:cubicBezTo>
                  <a:pt x="1134534" y="3081816"/>
                  <a:pt x="1135484" y="3189175"/>
                  <a:pt x="1117600" y="3081867"/>
                </a:cubicBezTo>
                <a:cubicBezTo>
                  <a:pt x="1114319" y="3062182"/>
                  <a:pt x="1113048" y="3042169"/>
                  <a:pt x="1109134" y="3022600"/>
                </a:cubicBezTo>
                <a:cubicBezTo>
                  <a:pt x="1106390" y="3008877"/>
                  <a:pt x="1086052" y="2961048"/>
                  <a:pt x="1083734" y="2954867"/>
                </a:cubicBezTo>
                <a:cubicBezTo>
                  <a:pt x="1074059" y="2929067"/>
                  <a:pt x="1075322" y="2921081"/>
                  <a:pt x="1058334" y="2895600"/>
                </a:cubicBezTo>
                <a:cubicBezTo>
                  <a:pt x="1053906" y="2888958"/>
                  <a:pt x="1047045" y="2884311"/>
                  <a:pt x="1041400" y="2878667"/>
                </a:cubicBezTo>
                <a:cubicBezTo>
                  <a:pt x="1038578" y="2870200"/>
                  <a:pt x="1038121" y="2860529"/>
                  <a:pt x="1032934" y="2853267"/>
                </a:cubicBezTo>
                <a:cubicBezTo>
                  <a:pt x="1014269" y="2827136"/>
                  <a:pt x="998075" y="2818739"/>
                  <a:pt x="973667" y="2802467"/>
                </a:cubicBezTo>
                <a:cubicBezTo>
                  <a:pt x="962378" y="2805289"/>
                  <a:pt x="948886" y="2803665"/>
                  <a:pt x="939800" y="2810934"/>
                </a:cubicBezTo>
                <a:cubicBezTo>
                  <a:pt x="932831" y="2816509"/>
                  <a:pt x="935926" y="2828681"/>
                  <a:pt x="931334" y="2836334"/>
                </a:cubicBezTo>
                <a:cubicBezTo>
                  <a:pt x="927227" y="2843179"/>
                  <a:pt x="920045" y="2847623"/>
                  <a:pt x="914400" y="2853267"/>
                </a:cubicBezTo>
                <a:cubicBezTo>
                  <a:pt x="911578" y="2861734"/>
                  <a:pt x="909925" y="2870685"/>
                  <a:pt x="905934" y="2878667"/>
                </a:cubicBezTo>
                <a:cubicBezTo>
                  <a:pt x="901383" y="2887769"/>
                  <a:pt x="892218" y="2894413"/>
                  <a:pt x="889000" y="2904067"/>
                </a:cubicBezTo>
                <a:cubicBezTo>
                  <a:pt x="883571" y="2920353"/>
                  <a:pt x="884258" y="2938109"/>
                  <a:pt x="880534" y="2954867"/>
                </a:cubicBezTo>
                <a:cubicBezTo>
                  <a:pt x="878598" y="2963579"/>
                  <a:pt x="874889" y="2971800"/>
                  <a:pt x="872067" y="2980267"/>
                </a:cubicBezTo>
                <a:cubicBezTo>
                  <a:pt x="859053" y="3084375"/>
                  <a:pt x="858394" y="3056834"/>
                  <a:pt x="872067" y="3200400"/>
                </a:cubicBezTo>
                <a:cubicBezTo>
                  <a:pt x="872913" y="3209284"/>
                  <a:pt x="878082" y="3217219"/>
                  <a:pt x="880534" y="3225800"/>
                </a:cubicBezTo>
                <a:cubicBezTo>
                  <a:pt x="894202" y="3273641"/>
                  <a:pt x="880154" y="3246398"/>
                  <a:pt x="905934" y="3285067"/>
                </a:cubicBezTo>
                <a:cubicBezTo>
                  <a:pt x="908756" y="3293534"/>
                  <a:pt x="910409" y="3302485"/>
                  <a:pt x="914400" y="3310467"/>
                </a:cubicBezTo>
                <a:cubicBezTo>
                  <a:pt x="923913" y="3329494"/>
                  <a:pt x="940686" y="3347894"/>
                  <a:pt x="956734" y="3361267"/>
                </a:cubicBezTo>
                <a:cubicBezTo>
                  <a:pt x="964551" y="3367781"/>
                  <a:pt x="974188" y="3371843"/>
                  <a:pt x="982134" y="3378200"/>
                </a:cubicBezTo>
                <a:cubicBezTo>
                  <a:pt x="1008387" y="3399203"/>
                  <a:pt x="989716" y="3394691"/>
                  <a:pt x="1024467" y="3412067"/>
                </a:cubicBezTo>
                <a:cubicBezTo>
                  <a:pt x="1036617" y="3418142"/>
                  <a:pt x="1072877" y="3426286"/>
                  <a:pt x="1083734" y="3429000"/>
                </a:cubicBezTo>
                <a:cubicBezTo>
                  <a:pt x="1092201" y="3434645"/>
                  <a:pt x="1098978" y="3445299"/>
                  <a:pt x="1109134" y="3445934"/>
                </a:cubicBezTo>
                <a:cubicBezTo>
                  <a:pt x="1128780" y="3447162"/>
                  <a:pt x="1274079" y="3431979"/>
                  <a:pt x="1303867" y="3429000"/>
                </a:cubicBezTo>
                <a:cubicBezTo>
                  <a:pt x="1321059" y="3424702"/>
                  <a:pt x="1346124" y="3419357"/>
                  <a:pt x="1363134" y="3412067"/>
                </a:cubicBezTo>
                <a:cubicBezTo>
                  <a:pt x="1374735" y="3407095"/>
                  <a:pt x="1385282" y="3399821"/>
                  <a:pt x="1397000" y="3395134"/>
                </a:cubicBezTo>
                <a:cubicBezTo>
                  <a:pt x="1413573" y="3388505"/>
                  <a:pt x="1432948" y="3388101"/>
                  <a:pt x="1447800" y="3378200"/>
                </a:cubicBezTo>
                <a:cubicBezTo>
                  <a:pt x="1480626" y="3356317"/>
                  <a:pt x="1463547" y="3364485"/>
                  <a:pt x="1498600" y="3352800"/>
                </a:cubicBezTo>
                <a:cubicBezTo>
                  <a:pt x="1555327" y="3296074"/>
                  <a:pt x="1529862" y="3327074"/>
                  <a:pt x="1574800" y="3259667"/>
                </a:cubicBezTo>
                <a:lnTo>
                  <a:pt x="1591734" y="3234267"/>
                </a:lnTo>
                <a:cubicBezTo>
                  <a:pt x="1594556" y="3225800"/>
                  <a:pt x="1596209" y="3216849"/>
                  <a:pt x="1600200" y="3208867"/>
                </a:cubicBezTo>
                <a:cubicBezTo>
                  <a:pt x="1604751" y="3199765"/>
                  <a:pt x="1613126" y="3192820"/>
                  <a:pt x="1617134" y="3183467"/>
                </a:cubicBezTo>
                <a:cubicBezTo>
                  <a:pt x="1649938" y="3106924"/>
                  <a:pt x="1600020" y="3187968"/>
                  <a:pt x="1642534" y="3124200"/>
                </a:cubicBezTo>
                <a:cubicBezTo>
                  <a:pt x="1645356" y="3101622"/>
                  <a:pt x="1646930" y="3078853"/>
                  <a:pt x="1651000" y="3056467"/>
                </a:cubicBezTo>
                <a:cubicBezTo>
                  <a:pt x="1652596" y="3047686"/>
                  <a:pt x="1659467" y="3039992"/>
                  <a:pt x="1659467" y="3031067"/>
                </a:cubicBezTo>
                <a:cubicBezTo>
                  <a:pt x="1659467" y="2957635"/>
                  <a:pt x="1655728" y="2884214"/>
                  <a:pt x="1651000" y="2810934"/>
                </a:cubicBezTo>
                <a:cubicBezTo>
                  <a:pt x="1650074" y="2796573"/>
                  <a:pt x="1646320" y="2782484"/>
                  <a:pt x="1642534" y="2768600"/>
                </a:cubicBezTo>
                <a:cubicBezTo>
                  <a:pt x="1633484" y="2735418"/>
                  <a:pt x="1625185" y="2712841"/>
                  <a:pt x="1608667" y="2683934"/>
                </a:cubicBezTo>
                <a:cubicBezTo>
                  <a:pt x="1603619" y="2675099"/>
                  <a:pt x="1596285" y="2667635"/>
                  <a:pt x="1591734" y="2658534"/>
                </a:cubicBezTo>
                <a:cubicBezTo>
                  <a:pt x="1584937" y="2644940"/>
                  <a:pt x="1579606" y="2630618"/>
                  <a:pt x="1574800" y="2616200"/>
                </a:cubicBezTo>
                <a:cubicBezTo>
                  <a:pt x="1571120" y="2605161"/>
                  <a:pt x="1571538" y="2592742"/>
                  <a:pt x="1566334" y="2582334"/>
                </a:cubicBezTo>
                <a:cubicBezTo>
                  <a:pt x="1557233" y="2564131"/>
                  <a:pt x="1541568" y="2549737"/>
                  <a:pt x="1532467" y="2531534"/>
                </a:cubicBezTo>
                <a:lnTo>
                  <a:pt x="1498600" y="2463800"/>
                </a:lnTo>
                <a:cubicBezTo>
                  <a:pt x="1492956" y="2452511"/>
                  <a:pt x="1488668" y="2440435"/>
                  <a:pt x="1481667" y="2429934"/>
                </a:cubicBezTo>
                <a:cubicBezTo>
                  <a:pt x="1470378" y="2413001"/>
                  <a:pt x="1455358" y="2398030"/>
                  <a:pt x="1447800" y="2379134"/>
                </a:cubicBezTo>
                <a:cubicBezTo>
                  <a:pt x="1389214" y="2232664"/>
                  <a:pt x="1464655" y="2412842"/>
                  <a:pt x="1413934" y="2311400"/>
                </a:cubicBezTo>
                <a:cubicBezTo>
                  <a:pt x="1409943" y="2303418"/>
                  <a:pt x="1410418" y="2293426"/>
                  <a:pt x="1405467" y="2286000"/>
                </a:cubicBezTo>
                <a:cubicBezTo>
                  <a:pt x="1398825" y="2276037"/>
                  <a:pt x="1388534" y="2269067"/>
                  <a:pt x="1380067" y="2260600"/>
                </a:cubicBezTo>
                <a:cubicBezTo>
                  <a:pt x="1374423" y="2243667"/>
                  <a:pt x="1373035" y="2224651"/>
                  <a:pt x="1363134" y="2209800"/>
                </a:cubicBezTo>
                <a:cubicBezTo>
                  <a:pt x="1351845" y="2192867"/>
                  <a:pt x="1336825" y="2177896"/>
                  <a:pt x="1329267" y="2159000"/>
                </a:cubicBezTo>
                <a:cubicBezTo>
                  <a:pt x="1307093" y="2103565"/>
                  <a:pt x="1321453" y="2128825"/>
                  <a:pt x="1286934" y="2082800"/>
                </a:cubicBezTo>
                <a:cubicBezTo>
                  <a:pt x="1266051" y="1999273"/>
                  <a:pt x="1293884" y="2085917"/>
                  <a:pt x="1261534" y="2032000"/>
                </a:cubicBezTo>
                <a:cubicBezTo>
                  <a:pt x="1256942" y="2024347"/>
                  <a:pt x="1257058" y="2014582"/>
                  <a:pt x="1253067" y="2006600"/>
                </a:cubicBezTo>
                <a:cubicBezTo>
                  <a:pt x="1248516" y="1997499"/>
                  <a:pt x="1240685" y="1990301"/>
                  <a:pt x="1236134" y="1981200"/>
                </a:cubicBezTo>
                <a:cubicBezTo>
                  <a:pt x="1232143" y="1973218"/>
                  <a:pt x="1231183" y="1964003"/>
                  <a:pt x="1227667" y="1955800"/>
                </a:cubicBezTo>
                <a:cubicBezTo>
                  <a:pt x="1222695" y="1944199"/>
                  <a:pt x="1215706" y="1933535"/>
                  <a:pt x="1210734" y="1921934"/>
                </a:cubicBezTo>
                <a:cubicBezTo>
                  <a:pt x="1207218" y="1913731"/>
                  <a:pt x="1206601" y="1904336"/>
                  <a:pt x="1202267" y="1896534"/>
                </a:cubicBezTo>
                <a:cubicBezTo>
                  <a:pt x="1192383" y="1878744"/>
                  <a:pt x="1168400" y="1845734"/>
                  <a:pt x="1168400" y="1845734"/>
                </a:cubicBezTo>
                <a:cubicBezTo>
                  <a:pt x="1165578" y="1837267"/>
                  <a:pt x="1164268" y="1828136"/>
                  <a:pt x="1159934" y="1820334"/>
                </a:cubicBezTo>
                <a:cubicBezTo>
                  <a:pt x="1150051" y="1802544"/>
                  <a:pt x="1132503" y="1788841"/>
                  <a:pt x="1126067" y="1769534"/>
                </a:cubicBezTo>
                <a:cubicBezTo>
                  <a:pt x="1123245" y="1761067"/>
                  <a:pt x="1122192" y="1751787"/>
                  <a:pt x="1117600" y="1744134"/>
                </a:cubicBezTo>
                <a:cubicBezTo>
                  <a:pt x="1113493" y="1737289"/>
                  <a:pt x="1105095" y="1733842"/>
                  <a:pt x="1100667" y="1727200"/>
                </a:cubicBezTo>
                <a:cubicBezTo>
                  <a:pt x="1065433" y="1674347"/>
                  <a:pt x="1097844" y="1713089"/>
                  <a:pt x="1075267" y="1667934"/>
                </a:cubicBezTo>
                <a:cubicBezTo>
                  <a:pt x="1063479" y="1644358"/>
                  <a:pt x="1051660" y="1635860"/>
                  <a:pt x="1032934" y="1617134"/>
                </a:cubicBezTo>
                <a:cubicBezTo>
                  <a:pt x="1024175" y="1590859"/>
                  <a:pt x="1023226" y="1584020"/>
                  <a:pt x="1007534" y="1557867"/>
                </a:cubicBezTo>
                <a:cubicBezTo>
                  <a:pt x="997063" y="1540416"/>
                  <a:pt x="982768" y="1525270"/>
                  <a:pt x="973667" y="1507067"/>
                </a:cubicBezTo>
                <a:cubicBezTo>
                  <a:pt x="953164" y="1466060"/>
                  <a:pt x="965659" y="1482124"/>
                  <a:pt x="939800" y="1456267"/>
                </a:cubicBezTo>
                <a:cubicBezTo>
                  <a:pt x="934156" y="1444978"/>
                  <a:pt x="927839" y="1434001"/>
                  <a:pt x="922867" y="1422400"/>
                </a:cubicBezTo>
                <a:cubicBezTo>
                  <a:pt x="919351" y="1414197"/>
                  <a:pt x="918828" y="1404749"/>
                  <a:pt x="914400" y="1397000"/>
                </a:cubicBezTo>
                <a:cubicBezTo>
                  <a:pt x="907399" y="1384748"/>
                  <a:pt x="897092" y="1374694"/>
                  <a:pt x="889000" y="1363134"/>
                </a:cubicBezTo>
                <a:cubicBezTo>
                  <a:pt x="877329" y="1346462"/>
                  <a:pt x="869524" y="1326724"/>
                  <a:pt x="855134" y="1312334"/>
                </a:cubicBezTo>
                <a:cubicBezTo>
                  <a:pt x="828222" y="1285422"/>
                  <a:pt x="842990" y="1301786"/>
                  <a:pt x="812800" y="1261534"/>
                </a:cubicBezTo>
                <a:cubicBezTo>
                  <a:pt x="798894" y="1205906"/>
                  <a:pt x="813388" y="1247745"/>
                  <a:pt x="787400" y="1202267"/>
                </a:cubicBezTo>
                <a:cubicBezTo>
                  <a:pt x="772343" y="1175917"/>
                  <a:pt x="772287" y="1165504"/>
                  <a:pt x="753534" y="1143000"/>
                </a:cubicBezTo>
                <a:cubicBezTo>
                  <a:pt x="745869" y="1133802"/>
                  <a:pt x="736601" y="1126067"/>
                  <a:pt x="728134" y="1117600"/>
                </a:cubicBezTo>
                <a:cubicBezTo>
                  <a:pt x="725312" y="1109133"/>
                  <a:pt x="722119" y="1100781"/>
                  <a:pt x="719667" y="1092200"/>
                </a:cubicBezTo>
                <a:cubicBezTo>
                  <a:pt x="716470" y="1081012"/>
                  <a:pt x="716404" y="1068742"/>
                  <a:pt x="711200" y="1058334"/>
                </a:cubicBezTo>
                <a:cubicBezTo>
                  <a:pt x="704889" y="1045713"/>
                  <a:pt x="694267" y="1035756"/>
                  <a:pt x="685800" y="1024467"/>
                </a:cubicBezTo>
                <a:cubicBezTo>
                  <a:pt x="671409" y="966901"/>
                  <a:pt x="676236" y="965395"/>
                  <a:pt x="651934" y="922867"/>
                </a:cubicBezTo>
                <a:cubicBezTo>
                  <a:pt x="646885" y="914032"/>
                  <a:pt x="640645" y="905934"/>
                  <a:pt x="635000" y="897467"/>
                </a:cubicBezTo>
                <a:cubicBezTo>
                  <a:pt x="615796" y="820643"/>
                  <a:pt x="638296" y="915587"/>
                  <a:pt x="618067" y="804334"/>
                </a:cubicBezTo>
                <a:cubicBezTo>
                  <a:pt x="615985" y="792885"/>
                  <a:pt x="612124" y="781826"/>
                  <a:pt x="609600" y="770467"/>
                </a:cubicBezTo>
                <a:cubicBezTo>
                  <a:pt x="606478" y="756419"/>
                  <a:pt x="605685" y="741786"/>
                  <a:pt x="601134" y="728134"/>
                </a:cubicBezTo>
                <a:cubicBezTo>
                  <a:pt x="597143" y="716160"/>
                  <a:pt x="589845" y="705556"/>
                  <a:pt x="584200" y="694267"/>
                </a:cubicBezTo>
                <a:cubicBezTo>
                  <a:pt x="581378" y="668867"/>
                  <a:pt x="579348" y="643366"/>
                  <a:pt x="575734" y="618067"/>
                </a:cubicBezTo>
                <a:cubicBezTo>
                  <a:pt x="573699" y="603821"/>
                  <a:pt x="567267" y="590124"/>
                  <a:pt x="567267" y="575734"/>
                </a:cubicBezTo>
                <a:cubicBezTo>
                  <a:pt x="567267" y="465631"/>
                  <a:pt x="570619" y="355518"/>
                  <a:pt x="575734" y="245534"/>
                </a:cubicBezTo>
                <a:cubicBezTo>
                  <a:pt x="577101" y="216145"/>
                  <a:pt x="586111" y="208800"/>
                  <a:pt x="601134" y="186267"/>
                </a:cubicBezTo>
                <a:cubicBezTo>
                  <a:pt x="601688" y="184051"/>
                  <a:pt x="613648" y="132523"/>
                  <a:pt x="618067" y="127000"/>
                </a:cubicBezTo>
                <a:cubicBezTo>
                  <a:pt x="624424" y="119054"/>
                  <a:pt x="635000" y="115711"/>
                  <a:pt x="643467" y="110067"/>
                </a:cubicBezTo>
                <a:cubicBezTo>
                  <a:pt x="649111" y="101600"/>
                  <a:pt x="654043" y="92613"/>
                  <a:pt x="660400" y="84667"/>
                </a:cubicBezTo>
                <a:cubicBezTo>
                  <a:pt x="683587" y="55684"/>
                  <a:pt x="706866" y="52967"/>
                  <a:pt x="745067" y="33867"/>
                </a:cubicBezTo>
                <a:cubicBezTo>
                  <a:pt x="763422" y="24689"/>
                  <a:pt x="783573" y="12619"/>
                  <a:pt x="804334" y="8467"/>
                </a:cubicBezTo>
                <a:cubicBezTo>
                  <a:pt x="823902" y="4553"/>
                  <a:pt x="843845" y="2822"/>
                  <a:pt x="863600" y="0"/>
                </a:cubicBezTo>
                <a:cubicBezTo>
                  <a:pt x="911578" y="2822"/>
                  <a:pt x="959670" y="4116"/>
                  <a:pt x="1007534" y="8467"/>
                </a:cubicBezTo>
                <a:cubicBezTo>
                  <a:pt x="1020329" y="9630"/>
                  <a:pt x="1069018" y="21195"/>
                  <a:pt x="1083734" y="25400"/>
                </a:cubicBezTo>
                <a:cubicBezTo>
                  <a:pt x="1092315" y="27852"/>
                  <a:pt x="1100438" y="31860"/>
                  <a:pt x="1109134" y="33867"/>
                </a:cubicBezTo>
                <a:cubicBezTo>
                  <a:pt x="1137178" y="40339"/>
                  <a:pt x="1193800" y="50800"/>
                  <a:pt x="1193800" y="50800"/>
                </a:cubicBezTo>
                <a:cubicBezTo>
                  <a:pt x="1225905" y="82905"/>
                  <a:pt x="1196339" y="59901"/>
                  <a:pt x="1261534" y="76200"/>
                </a:cubicBezTo>
                <a:cubicBezTo>
                  <a:pt x="1278850" y="80529"/>
                  <a:pt x="1295401" y="87490"/>
                  <a:pt x="1312334" y="93134"/>
                </a:cubicBezTo>
                <a:lnTo>
                  <a:pt x="1337734" y="101600"/>
                </a:lnTo>
                <a:cubicBezTo>
                  <a:pt x="1346201" y="107245"/>
                  <a:pt x="1354299" y="113485"/>
                  <a:pt x="1363134" y="118534"/>
                </a:cubicBezTo>
                <a:cubicBezTo>
                  <a:pt x="1374092" y="124796"/>
                  <a:pt x="1387304" y="127387"/>
                  <a:pt x="1397000" y="135467"/>
                </a:cubicBezTo>
                <a:cubicBezTo>
                  <a:pt x="1404817" y="141981"/>
                  <a:pt x="1408289" y="152400"/>
                  <a:pt x="1413934" y="160867"/>
                </a:cubicBezTo>
                <a:cubicBezTo>
                  <a:pt x="1416756" y="169334"/>
                  <a:pt x="1418066" y="178465"/>
                  <a:pt x="1422400" y="186267"/>
                </a:cubicBezTo>
                <a:cubicBezTo>
                  <a:pt x="1432283" y="204057"/>
                  <a:pt x="1456267" y="237067"/>
                  <a:pt x="1456267" y="237067"/>
                </a:cubicBezTo>
                <a:cubicBezTo>
                  <a:pt x="1461911" y="259645"/>
                  <a:pt x="1465840" y="282722"/>
                  <a:pt x="1473200" y="304800"/>
                </a:cubicBezTo>
                <a:cubicBezTo>
                  <a:pt x="1481269" y="329007"/>
                  <a:pt x="1484819" y="337490"/>
                  <a:pt x="1490134" y="364067"/>
                </a:cubicBezTo>
                <a:cubicBezTo>
                  <a:pt x="1493501" y="380901"/>
                  <a:pt x="1495778" y="397934"/>
                  <a:pt x="1498600" y="414867"/>
                </a:cubicBezTo>
                <a:cubicBezTo>
                  <a:pt x="1495778" y="499534"/>
                  <a:pt x="1494706" y="584277"/>
                  <a:pt x="1490134" y="668867"/>
                </a:cubicBezTo>
                <a:cubicBezTo>
                  <a:pt x="1489057" y="688794"/>
                  <a:pt x="1483653" y="708277"/>
                  <a:pt x="1481667" y="728134"/>
                </a:cubicBezTo>
                <a:cubicBezTo>
                  <a:pt x="1467627" y="868524"/>
                  <a:pt x="1483604" y="796581"/>
                  <a:pt x="1464734" y="872067"/>
                </a:cubicBezTo>
                <a:cubicBezTo>
                  <a:pt x="1461912" y="905934"/>
                  <a:pt x="1459649" y="939852"/>
                  <a:pt x="1456267" y="973667"/>
                </a:cubicBezTo>
                <a:cubicBezTo>
                  <a:pt x="1454003" y="996307"/>
                  <a:pt x="1448147" y="1018649"/>
                  <a:pt x="1447800" y="1041400"/>
                </a:cubicBezTo>
                <a:cubicBezTo>
                  <a:pt x="1442501" y="1388504"/>
                  <a:pt x="1444715" y="1735697"/>
                  <a:pt x="1439334" y="2082800"/>
                </a:cubicBezTo>
                <a:cubicBezTo>
                  <a:pt x="1439068" y="2099965"/>
                  <a:pt x="1432763" y="2116538"/>
                  <a:pt x="1430867" y="2133600"/>
                </a:cubicBezTo>
                <a:cubicBezTo>
                  <a:pt x="1427114" y="2167376"/>
                  <a:pt x="1425222" y="2201333"/>
                  <a:pt x="1422400" y="2235200"/>
                </a:cubicBezTo>
                <a:cubicBezTo>
                  <a:pt x="1419578" y="2311400"/>
                  <a:pt x="1413934" y="2387548"/>
                  <a:pt x="1413934" y="2463800"/>
                </a:cubicBezTo>
                <a:cubicBezTo>
                  <a:pt x="1413934" y="2590831"/>
                  <a:pt x="1417422" y="2717866"/>
                  <a:pt x="1422400" y="2844800"/>
                </a:cubicBezTo>
                <a:cubicBezTo>
                  <a:pt x="1423073" y="2861954"/>
                  <a:pt x="1428598" y="2878584"/>
                  <a:pt x="1430867" y="2895600"/>
                </a:cubicBezTo>
                <a:cubicBezTo>
                  <a:pt x="1434245" y="2920932"/>
                  <a:pt x="1436659" y="2946384"/>
                  <a:pt x="1439334" y="2971800"/>
                </a:cubicBezTo>
                <a:cubicBezTo>
                  <a:pt x="1442303" y="3000007"/>
                  <a:pt x="1443593" y="3028418"/>
                  <a:pt x="1447800" y="3056467"/>
                </a:cubicBezTo>
                <a:cubicBezTo>
                  <a:pt x="1452069" y="3084930"/>
                  <a:pt x="1459090" y="3112912"/>
                  <a:pt x="1464734" y="3141134"/>
                </a:cubicBezTo>
                <a:cubicBezTo>
                  <a:pt x="1467556" y="3155245"/>
                  <a:pt x="1471165" y="3169221"/>
                  <a:pt x="1473200" y="3183467"/>
                </a:cubicBezTo>
                <a:cubicBezTo>
                  <a:pt x="1476022" y="3203223"/>
                  <a:pt x="1476416" y="3223481"/>
                  <a:pt x="1481667" y="3242734"/>
                </a:cubicBezTo>
                <a:cubicBezTo>
                  <a:pt x="1484988" y="3254910"/>
                  <a:pt x="1494168" y="3264782"/>
                  <a:pt x="1498600" y="3276600"/>
                </a:cubicBezTo>
                <a:cubicBezTo>
                  <a:pt x="1522032" y="3339084"/>
                  <a:pt x="1489685" y="3284393"/>
                  <a:pt x="1524000" y="3335867"/>
                </a:cubicBezTo>
                <a:cubicBezTo>
                  <a:pt x="1541555" y="3406084"/>
                  <a:pt x="1518615" y="3332946"/>
                  <a:pt x="1557867" y="3403600"/>
                </a:cubicBezTo>
                <a:cubicBezTo>
                  <a:pt x="1591373" y="3463911"/>
                  <a:pt x="1553588" y="3431793"/>
                  <a:pt x="1600200" y="3462867"/>
                </a:cubicBezTo>
                <a:cubicBezTo>
                  <a:pt x="1615103" y="3507575"/>
                  <a:pt x="1598407" y="3473551"/>
                  <a:pt x="1642534" y="3513667"/>
                </a:cubicBezTo>
                <a:cubicBezTo>
                  <a:pt x="1663207" y="3532461"/>
                  <a:pt x="1678554" y="3557437"/>
                  <a:pt x="1701800" y="3572934"/>
                </a:cubicBezTo>
                <a:cubicBezTo>
                  <a:pt x="1710267" y="3578578"/>
                  <a:pt x="1719383" y="3583353"/>
                  <a:pt x="1727200" y="3589867"/>
                </a:cubicBezTo>
                <a:cubicBezTo>
                  <a:pt x="1736398" y="3597532"/>
                  <a:pt x="1742446" y="3608921"/>
                  <a:pt x="1752600" y="3615267"/>
                </a:cubicBezTo>
                <a:cubicBezTo>
                  <a:pt x="1765488" y="3623322"/>
                  <a:pt x="1781340" y="3625403"/>
                  <a:pt x="1794934" y="3632200"/>
                </a:cubicBezTo>
                <a:cubicBezTo>
                  <a:pt x="1804036" y="3636751"/>
                  <a:pt x="1810806" y="3645561"/>
                  <a:pt x="1820334" y="3649134"/>
                </a:cubicBezTo>
                <a:cubicBezTo>
                  <a:pt x="1833808" y="3654187"/>
                  <a:pt x="1848706" y="3654110"/>
                  <a:pt x="1862667" y="3657600"/>
                </a:cubicBezTo>
                <a:cubicBezTo>
                  <a:pt x="1871325" y="3659765"/>
                  <a:pt x="1879409" y="3663902"/>
                  <a:pt x="1888067" y="3666067"/>
                </a:cubicBezTo>
                <a:cubicBezTo>
                  <a:pt x="1957889" y="3683523"/>
                  <a:pt x="1903437" y="3665621"/>
                  <a:pt x="1964267" y="3683000"/>
                </a:cubicBezTo>
                <a:cubicBezTo>
                  <a:pt x="1972848" y="3685452"/>
                  <a:pt x="1980916" y="3689717"/>
                  <a:pt x="1989667" y="3691467"/>
                </a:cubicBezTo>
                <a:cubicBezTo>
                  <a:pt x="2009236" y="3695381"/>
                  <a:pt x="2029178" y="3697112"/>
                  <a:pt x="2048934" y="3699934"/>
                </a:cubicBezTo>
                <a:cubicBezTo>
                  <a:pt x="2125134" y="3697112"/>
                  <a:pt x="2201413" y="3695945"/>
                  <a:pt x="2277534" y="3691467"/>
                </a:cubicBezTo>
                <a:cubicBezTo>
                  <a:pt x="2297455" y="3690295"/>
                  <a:pt x="2317868" y="3689311"/>
                  <a:pt x="2336800" y="3683000"/>
                </a:cubicBezTo>
                <a:cubicBezTo>
                  <a:pt x="2344373" y="3680476"/>
                  <a:pt x="2346260" y="3668870"/>
                  <a:pt x="2353734" y="3666067"/>
                </a:cubicBezTo>
                <a:cubicBezTo>
                  <a:pt x="2369808" y="3660039"/>
                  <a:pt x="2387880" y="3661764"/>
                  <a:pt x="2404534" y="3657600"/>
                </a:cubicBezTo>
                <a:cubicBezTo>
                  <a:pt x="2576418" y="3614629"/>
                  <a:pt x="2351217" y="3661491"/>
                  <a:pt x="2497667" y="3632200"/>
                </a:cubicBezTo>
                <a:cubicBezTo>
                  <a:pt x="2555381" y="3593725"/>
                  <a:pt x="2482611" y="3637219"/>
                  <a:pt x="2573867" y="3606800"/>
                </a:cubicBezTo>
                <a:cubicBezTo>
                  <a:pt x="2583520" y="3603582"/>
                  <a:pt x="2590166" y="3594418"/>
                  <a:pt x="2599267" y="3589867"/>
                </a:cubicBezTo>
                <a:cubicBezTo>
                  <a:pt x="2607249" y="3585876"/>
                  <a:pt x="2616200" y="3584222"/>
                  <a:pt x="2624667" y="3581400"/>
                </a:cubicBezTo>
                <a:cubicBezTo>
                  <a:pt x="2639206" y="3570496"/>
                  <a:pt x="2666600" y="3548972"/>
                  <a:pt x="2683934" y="3539067"/>
                </a:cubicBezTo>
                <a:cubicBezTo>
                  <a:pt x="2706456" y="3526197"/>
                  <a:pt x="2723783" y="3522190"/>
                  <a:pt x="2743200" y="3505200"/>
                </a:cubicBezTo>
                <a:cubicBezTo>
                  <a:pt x="2743210" y="3505192"/>
                  <a:pt x="2801897" y="3446504"/>
                  <a:pt x="2810934" y="3437467"/>
                </a:cubicBezTo>
                <a:cubicBezTo>
                  <a:pt x="2819401" y="3429000"/>
                  <a:pt x="2826755" y="3419251"/>
                  <a:pt x="2836334" y="3412067"/>
                </a:cubicBezTo>
                <a:cubicBezTo>
                  <a:pt x="2847623" y="3403600"/>
                  <a:pt x="2860708" y="3397108"/>
                  <a:pt x="2870200" y="3386667"/>
                </a:cubicBezTo>
                <a:cubicBezTo>
                  <a:pt x="2870205" y="3386662"/>
                  <a:pt x="2933698" y="3302003"/>
                  <a:pt x="2946400" y="3285067"/>
                </a:cubicBezTo>
                <a:cubicBezTo>
                  <a:pt x="2954867" y="3273778"/>
                  <a:pt x="2961822" y="3261178"/>
                  <a:pt x="2971800" y="3251200"/>
                </a:cubicBezTo>
                <a:cubicBezTo>
                  <a:pt x="2991123" y="3231878"/>
                  <a:pt x="2997360" y="3227238"/>
                  <a:pt x="3014134" y="3200400"/>
                </a:cubicBezTo>
                <a:cubicBezTo>
                  <a:pt x="3020823" y="3189697"/>
                  <a:pt x="3024805" y="3177492"/>
                  <a:pt x="3031067" y="3166534"/>
                </a:cubicBezTo>
                <a:cubicBezTo>
                  <a:pt x="3036115" y="3157699"/>
                  <a:pt x="3042356" y="3149601"/>
                  <a:pt x="3048000" y="3141134"/>
                </a:cubicBezTo>
                <a:cubicBezTo>
                  <a:pt x="3050822" y="3129845"/>
                  <a:pt x="3052381" y="3118163"/>
                  <a:pt x="3056467" y="3107267"/>
                </a:cubicBezTo>
                <a:cubicBezTo>
                  <a:pt x="3060899" y="3095449"/>
                  <a:pt x="3070339" y="3085645"/>
                  <a:pt x="3073400" y="3073400"/>
                </a:cubicBezTo>
                <a:cubicBezTo>
                  <a:pt x="3078919" y="3051326"/>
                  <a:pt x="3079045" y="3028245"/>
                  <a:pt x="3081867" y="3005667"/>
                </a:cubicBezTo>
                <a:cubicBezTo>
                  <a:pt x="3079045" y="2932289"/>
                  <a:pt x="3078285" y="2858803"/>
                  <a:pt x="3073400" y="2785534"/>
                </a:cubicBezTo>
                <a:cubicBezTo>
                  <a:pt x="3072834" y="2777050"/>
                  <a:pt x="3060895" y="2736598"/>
                  <a:pt x="3056467" y="2726267"/>
                </a:cubicBezTo>
                <a:cubicBezTo>
                  <a:pt x="3051495" y="2714666"/>
                  <a:pt x="3043966" y="2704218"/>
                  <a:pt x="3039534" y="2692400"/>
                </a:cubicBezTo>
                <a:cubicBezTo>
                  <a:pt x="3035448" y="2681505"/>
                  <a:pt x="3036271" y="2668942"/>
                  <a:pt x="3031067" y="2658534"/>
                </a:cubicBezTo>
                <a:cubicBezTo>
                  <a:pt x="3027497" y="2651394"/>
                  <a:pt x="3018562" y="2648242"/>
                  <a:pt x="3014134" y="2641600"/>
                </a:cubicBezTo>
                <a:cubicBezTo>
                  <a:pt x="3007133" y="2631099"/>
                  <a:pt x="3003462" y="2618692"/>
                  <a:pt x="2997200" y="2607734"/>
                </a:cubicBezTo>
                <a:cubicBezTo>
                  <a:pt x="2987294" y="2590398"/>
                  <a:pt x="2965773" y="2563009"/>
                  <a:pt x="2954867" y="2548467"/>
                </a:cubicBezTo>
                <a:cubicBezTo>
                  <a:pt x="2937742" y="2479968"/>
                  <a:pt x="2962058" y="2546978"/>
                  <a:pt x="2912534" y="2489200"/>
                </a:cubicBezTo>
                <a:cubicBezTo>
                  <a:pt x="2904320" y="2479617"/>
                  <a:pt x="2903814" y="2464917"/>
                  <a:pt x="2895600" y="2455334"/>
                </a:cubicBezTo>
                <a:cubicBezTo>
                  <a:pt x="2886417" y="2444620"/>
                  <a:pt x="2871712" y="2439912"/>
                  <a:pt x="2861734" y="2429934"/>
                </a:cubicBezTo>
                <a:cubicBezTo>
                  <a:pt x="2823974" y="2392174"/>
                  <a:pt x="2846858" y="2388973"/>
                  <a:pt x="2794000" y="2353734"/>
                </a:cubicBezTo>
                <a:lnTo>
                  <a:pt x="2692400" y="2286000"/>
                </a:lnTo>
                <a:lnTo>
                  <a:pt x="2667000" y="2269067"/>
                </a:lnTo>
                <a:cubicBezTo>
                  <a:pt x="2658533" y="2263423"/>
                  <a:pt x="2651253" y="2255352"/>
                  <a:pt x="2641600" y="2252134"/>
                </a:cubicBezTo>
                <a:cubicBezTo>
                  <a:pt x="2633133" y="2249312"/>
                  <a:pt x="2624182" y="2247658"/>
                  <a:pt x="2616200" y="2243667"/>
                </a:cubicBezTo>
                <a:cubicBezTo>
                  <a:pt x="2607099" y="2239116"/>
                  <a:pt x="2600099" y="2230867"/>
                  <a:pt x="2590800" y="2226734"/>
                </a:cubicBezTo>
                <a:cubicBezTo>
                  <a:pt x="2574489" y="2219485"/>
                  <a:pt x="2556933" y="2215444"/>
                  <a:pt x="2540000" y="2209800"/>
                </a:cubicBezTo>
                <a:lnTo>
                  <a:pt x="2489200" y="2192867"/>
                </a:lnTo>
                <a:lnTo>
                  <a:pt x="2463800" y="2184400"/>
                </a:lnTo>
                <a:lnTo>
                  <a:pt x="2438400" y="2175934"/>
                </a:lnTo>
                <a:lnTo>
                  <a:pt x="2387600" y="2184400"/>
                </a:lnTo>
                <a:cubicBezTo>
                  <a:pt x="2372417" y="2187160"/>
                  <a:pt x="2336653" y="2192941"/>
                  <a:pt x="2319867" y="2201334"/>
                </a:cubicBezTo>
                <a:cubicBezTo>
                  <a:pt x="2296291" y="2213122"/>
                  <a:pt x="2287793" y="2224941"/>
                  <a:pt x="2269067" y="2243667"/>
                </a:cubicBezTo>
                <a:cubicBezTo>
                  <a:pt x="2271889" y="2252134"/>
                  <a:pt x="2271223" y="2262756"/>
                  <a:pt x="2277534" y="2269067"/>
                </a:cubicBezTo>
                <a:cubicBezTo>
                  <a:pt x="2294033" y="2285566"/>
                  <a:pt x="2320274" y="2274025"/>
                  <a:pt x="2336800" y="2269067"/>
                </a:cubicBezTo>
                <a:cubicBezTo>
                  <a:pt x="2353896" y="2263938"/>
                  <a:pt x="2387600" y="2252134"/>
                  <a:pt x="2387600" y="2252134"/>
                </a:cubicBezTo>
                <a:cubicBezTo>
                  <a:pt x="2396067" y="2246489"/>
                  <a:pt x="2404165" y="2240249"/>
                  <a:pt x="2413000" y="2235200"/>
                </a:cubicBezTo>
                <a:cubicBezTo>
                  <a:pt x="2423958" y="2228938"/>
                  <a:pt x="2436164" y="2224956"/>
                  <a:pt x="2446867" y="2218267"/>
                </a:cubicBezTo>
                <a:cubicBezTo>
                  <a:pt x="2458833" y="2210788"/>
                  <a:pt x="2469251" y="2201069"/>
                  <a:pt x="2480734" y="2192867"/>
                </a:cubicBezTo>
                <a:cubicBezTo>
                  <a:pt x="2489014" y="2186953"/>
                  <a:pt x="2498188" y="2182291"/>
                  <a:pt x="2506134" y="2175934"/>
                </a:cubicBezTo>
                <a:cubicBezTo>
                  <a:pt x="2512367" y="2170947"/>
                  <a:pt x="2516222" y="2163107"/>
                  <a:pt x="2523067" y="2159000"/>
                </a:cubicBezTo>
                <a:cubicBezTo>
                  <a:pt x="2530720" y="2154408"/>
                  <a:pt x="2540000" y="2153356"/>
                  <a:pt x="2548467" y="2150534"/>
                </a:cubicBezTo>
                <a:cubicBezTo>
                  <a:pt x="2589343" y="2109655"/>
                  <a:pt x="2537409" y="2159379"/>
                  <a:pt x="2590800" y="2116667"/>
                </a:cubicBezTo>
                <a:cubicBezTo>
                  <a:pt x="2597033" y="2111680"/>
                  <a:pt x="2600889" y="2103841"/>
                  <a:pt x="2607734" y="2099734"/>
                </a:cubicBezTo>
                <a:cubicBezTo>
                  <a:pt x="2615387" y="2095142"/>
                  <a:pt x="2624667" y="2094089"/>
                  <a:pt x="2633134" y="2091267"/>
                </a:cubicBezTo>
                <a:lnTo>
                  <a:pt x="2667000" y="2040467"/>
                </a:lnTo>
                <a:lnTo>
                  <a:pt x="2683934" y="2015067"/>
                </a:lnTo>
                <a:cubicBezTo>
                  <a:pt x="2686756" y="2006600"/>
                  <a:pt x="2689948" y="1998248"/>
                  <a:pt x="2692400" y="1989667"/>
                </a:cubicBezTo>
                <a:cubicBezTo>
                  <a:pt x="2695597" y="1978478"/>
                  <a:pt x="2696283" y="1966496"/>
                  <a:pt x="2700867" y="1955800"/>
                </a:cubicBezTo>
                <a:cubicBezTo>
                  <a:pt x="2704875" y="1946447"/>
                  <a:pt x="2712156" y="1938867"/>
                  <a:pt x="2717800" y="1930400"/>
                </a:cubicBezTo>
                <a:cubicBezTo>
                  <a:pt x="2720622" y="1919111"/>
                  <a:pt x="2722181" y="1907429"/>
                  <a:pt x="2726267" y="1896534"/>
                </a:cubicBezTo>
                <a:cubicBezTo>
                  <a:pt x="2730699" y="1884716"/>
                  <a:pt x="2740139" y="1874912"/>
                  <a:pt x="2743200" y="1862667"/>
                </a:cubicBezTo>
                <a:cubicBezTo>
                  <a:pt x="2748719" y="1840593"/>
                  <a:pt x="2748207" y="1817423"/>
                  <a:pt x="2751667" y="1794934"/>
                </a:cubicBezTo>
                <a:cubicBezTo>
                  <a:pt x="2753855" y="1780711"/>
                  <a:pt x="2757312" y="1766711"/>
                  <a:pt x="2760134" y="1752600"/>
                </a:cubicBezTo>
                <a:cubicBezTo>
                  <a:pt x="2757312" y="1642533"/>
                  <a:pt x="2751667" y="1532503"/>
                  <a:pt x="2751667" y="1422400"/>
                </a:cubicBezTo>
                <a:cubicBezTo>
                  <a:pt x="2751667" y="1385603"/>
                  <a:pt x="2743678" y="1345246"/>
                  <a:pt x="2760134" y="1312334"/>
                </a:cubicBezTo>
                <a:cubicBezTo>
                  <a:pt x="2766570" y="1299463"/>
                  <a:pt x="2788506" y="1317310"/>
                  <a:pt x="2802467" y="1320800"/>
                </a:cubicBezTo>
                <a:cubicBezTo>
                  <a:pt x="2811125" y="1322965"/>
                  <a:pt x="2819209" y="1327102"/>
                  <a:pt x="2827867" y="1329267"/>
                </a:cubicBezTo>
                <a:lnTo>
                  <a:pt x="2895600" y="1346200"/>
                </a:lnTo>
                <a:cubicBezTo>
                  <a:pt x="2904067" y="1351845"/>
                  <a:pt x="2911701" y="1359001"/>
                  <a:pt x="2921000" y="1363134"/>
                </a:cubicBezTo>
                <a:cubicBezTo>
                  <a:pt x="2937311" y="1370383"/>
                  <a:pt x="2971800" y="1380067"/>
                  <a:pt x="2971800" y="1380067"/>
                </a:cubicBezTo>
                <a:cubicBezTo>
                  <a:pt x="2989336" y="1397603"/>
                  <a:pt x="3031544" y="1444240"/>
                  <a:pt x="3056467" y="1447800"/>
                </a:cubicBezTo>
                <a:lnTo>
                  <a:pt x="3115734" y="1456267"/>
                </a:lnTo>
                <a:cubicBezTo>
                  <a:pt x="3173783" y="1465198"/>
                  <a:pt x="3148633" y="1464734"/>
                  <a:pt x="3175000" y="146473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20980609">
            <a:off x="199014" y="-47876"/>
            <a:ext cx="3705240" cy="255582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Creative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Proper</a:t>
            </a:r>
            <a:r>
              <a:rPr lang="en-US" sz="2400" dirty="0" smtClean="0"/>
              <a:t> Setting</a:t>
            </a:r>
            <a:endParaRPr lang="en-US" sz="2400" dirty="0"/>
          </a:p>
        </p:txBody>
      </p:sp>
      <p:pic>
        <p:nvPicPr>
          <p:cNvPr id="4098" name="Picture 2" descr="C:\Users\Mommie\AppData\Local\Microsoft\Windows\INetCache\IE\UG54MODI\theres-no-place-like-hom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67" y="2971800"/>
            <a:ext cx="3810000" cy="2962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ommie\AppData\Local\Microsoft\Windows\INetCache\IE\HIX634XE\unnam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810000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549</TotalTime>
  <Words>1645</Words>
  <Application>Microsoft Office PowerPoint</Application>
  <PresentationFormat>On-screen Show (4:3)</PresentationFormat>
  <Paragraphs>181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Caring for the Carer</vt:lpstr>
      <vt:lpstr>Disclaimer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Encountering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takeaway?</vt:lpstr>
      <vt:lpstr>PowerPoint Presentation</vt:lpstr>
      <vt:lpstr>Contact Info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the Carer</dc:title>
  <dc:creator>Susana Fong</dc:creator>
  <cp:lastModifiedBy>Susana Fong</cp:lastModifiedBy>
  <cp:revision>38</cp:revision>
  <dcterms:created xsi:type="dcterms:W3CDTF">2020-01-30T06:42:11Z</dcterms:created>
  <dcterms:modified xsi:type="dcterms:W3CDTF">2020-03-10T05:01:20Z</dcterms:modified>
</cp:coreProperties>
</file>